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9" r:id="rId2"/>
    <p:sldId id="258" r:id="rId3"/>
    <p:sldId id="260" r:id="rId4"/>
    <p:sldId id="268" r:id="rId5"/>
    <p:sldId id="264" r:id="rId6"/>
    <p:sldId id="482" r:id="rId7"/>
    <p:sldId id="483" r:id="rId8"/>
    <p:sldId id="484" r:id="rId9"/>
    <p:sldId id="450" r:id="rId10"/>
    <p:sldId id="468" r:id="rId11"/>
    <p:sldId id="461" r:id="rId12"/>
    <p:sldId id="469" r:id="rId13"/>
    <p:sldId id="462" r:id="rId14"/>
    <p:sldId id="463" r:id="rId15"/>
    <p:sldId id="464" r:id="rId16"/>
    <p:sldId id="465" r:id="rId17"/>
    <p:sldId id="480" r:id="rId18"/>
    <p:sldId id="487" r:id="rId19"/>
    <p:sldId id="437" r:id="rId20"/>
    <p:sldId id="466" r:id="rId21"/>
    <p:sldId id="467" r:id="rId22"/>
    <p:sldId id="486" r:id="rId23"/>
    <p:sldId id="4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9C5BCD"/>
    <a:srgbClr val="767171"/>
    <a:srgbClr val="2F559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97D5E2-CF41-4138-9964-DF8BA13712A7}" v="167" dt="2023-06-06T21:39:41.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68216" autoAdjust="0"/>
  </p:normalViewPr>
  <p:slideViewPr>
    <p:cSldViewPr snapToGrid="0">
      <p:cViewPr varScale="1">
        <p:scale>
          <a:sx n="67" d="100"/>
          <a:sy n="67" d="100"/>
        </p:scale>
        <p:origin x="1205" y="62"/>
      </p:cViewPr>
      <p:guideLst/>
    </p:cSldViewPr>
  </p:slideViewPr>
  <p:notesTextViewPr>
    <p:cViewPr>
      <p:scale>
        <a:sx n="1" d="1"/>
        <a:sy n="1" d="1"/>
      </p:scale>
      <p:origin x="0" y="0"/>
    </p:cViewPr>
  </p:notesTextViewPr>
  <p:sorterViewPr>
    <p:cViewPr>
      <p:scale>
        <a:sx n="100" d="100"/>
        <a:sy n="100" d="100"/>
      </p:scale>
      <p:origin x="0" y="-745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rrero, Francisco J" userId="6932753a-0454-4599-8934-90d573510db2" providerId="ADAL" clId="{3B97D5E2-CF41-4138-9964-DF8BA13712A7}"/>
    <pc:docChg chg="undo custSel addSld delSld modSld sldOrd">
      <pc:chgData name="Guerrero, Francisco J" userId="6932753a-0454-4599-8934-90d573510db2" providerId="ADAL" clId="{3B97D5E2-CF41-4138-9964-DF8BA13712A7}" dt="2023-06-20T17:52:55.021" v="14667" actId="47"/>
      <pc:docMkLst>
        <pc:docMk/>
      </pc:docMkLst>
      <pc:sldChg chg="addSp modSp mod modNotesTx">
        <pc:chgData name="Guerrero, Francisco J" userId="6932753a-0454-4599-8934-90d573510db2" providerId="ADAL" clId="{3B97D5E2-CF41-4138-9964-DF8BA13712A7}" dt="2023-06-06T20:05:10.056" v="4764" actId="20577"/>
        <pc:sldMkLst>
          <pc:docMk/>
          <pc:sldMk cId="2872105559" sldId="258"/>
        </pc:sldMkLst>
        <pc:spChg chg="add mod">
          <ac:chgData name="Guerrero, Francisco J" userId="6932753a-0454-4599-8934-90d573510db2" providerId="ADAL" clId="{3B97D5E2-CF41-4138-9964-DF8BA13712A7}" dt="2023-06-06T16:36:42.412" v="1303" actId="20577"/>
          <ac:spMkLst>
            <pc:docMk/>
            <pc:sldMk cId="2872105559" sldId="258"/>
            <ac:spMk id="2" creationId="{B5FBC5D2-1541-1D69-BC3E-3CA03FDD571B}"/>
          </ac:spMkLst>
        </pc:spChg>
        <pc:spChg chg="mod">
          <ac:chgData name="Guerrero, Francisco J" userId="6932753a-0454-4599-8934-90d573510db2" providerId="ADAL" clId="{3B97D5E2-CF41-4138-9964-DF8BA13712A7}" dt="2023-06-05T03:34:51.740" v="78" actId="113"/>
          <ac:spMkLst>
            <pc:docMk/>
            <pc:sldMk cId="2872105559" sldId="258"/>
            <ac:spMk id="15" creationId="{160D71C2-F198-3A58-7A61-1012A6C7066B}"/>
          </ac:spMkLst>
        </pc:spChg>
        <pc:spChg chg="mod">
          <ac:chgData name="Guerrero, Francisco J" userId="6932753a-0454-4599-8934-90d573510db2" providerId="ADAL" clId="{3B97D5E2-CF41-4138-9964-DF8BA13712A7}" dt="2023-06-05T03:34:39.037" v="75" actId="113"/>
          <ac:spMkLst>
            <pc:docMk/>
            <pc:sldMk cId="2872105559" sldId="258"/>
            <ac:spMk id="16" creationId="{79F9CF9B-57A1-ABF7-3D61-45B8F9ACE42E}"/>
          </ac:spMkLst>
        </pc:spChg>
        <pc:spChg chg="mod">
          <ac:chgData name="Guerrero, Francisco J" userId="6932753a-0454-4599-8934-90d573510db2" providerId="ADAL" clId="{3B97D5E2-CF41-4138-9964-DF8BA13712A7}" dt="2023-06-05T03:34:56.541" v="79" actId="113"/>
          <ac:spMkLst>
            <pc:docMk/>
            <pc:sldMk cId="2872105559" sldId="258"/>
            <ac:spMk id="17" creationId="{29D12E44-8052-CB45-ACAC-F9491E8D3FC6}"/>
          </ac:spMkLst>
        </pc:spChg>
        <pc:spChg chg="mod">
          <ac:chgData name="Guerrero, Francisco J" userId="6932753a-0454-4599-8934-90d573510db2" providerId="ADAL" clId="{3B97D5E2-CF41-4138-9964-DF8BA13712A7}" dt="2023-06-05T03:34:33.228" v="74" actId="113"/>
          <ac:spMkLst>
            <pc:docMk/>
            <pc:sldMk cId="2872105559" sldId="258"/>
            <ac:spMk id="18" creationId="{276D471D-5E81-6829-BF2F-47044D87A7FB}"/>
          </ac:spMkLst>
        </pc:spChg>
        <pc:spChg chg="mod">
          <ac:chgData name="Guerrero, Francisco J" userId="6932753a-0454-4599-8934-90d573510db2" providerId="ADAL" clId="{3B97D5E2-CF41-4138-9964-DF8BA13712A7}" dt="2023-06-05T03:34:46.981" v="77" actId="113"/>
          <ac:spMkLst>
            <pc:docMk/>
            <pc:sldMk cId="2872105559" sldId="258"/>
            <ac:spMk id="19" creationId="{DC3023C5-FFD4-8461-6832-5C30B2599C36}"/>
          </ac:spMkLst>
        </pc:spChg>
        <pc:spChg chg="mod">
          <ac:chgData name="Guerrero, Francisco J" userId="6932753a-0454-4599-8934-90d573510db2" providerId="ADAL" clId="{3B97D5E2-CF41-4138-9964-DF8BA13712A7}" dt="2023-06-05T03:34:43.542" v="76" actId="113"/>
          <ac:spMkLst>
            <pc:docMk/>
            <pc:sldMk cId="2872105559" sldId="258"/>
            <ac:spMk id="20" creationId="{5036EE83-EB5F-4B72-1F32-99E35FC057BC}"/>
          </ac:spMkLst>
        </pc:spChg>
        <pc:cxnChg chg="add mod">
          <ac:chgData name="Guerrero, Francisco J" userId="6932753a-0454-4599-8934-90d573510db2" providerId="ADAL" clId="{3B97D5E2-CF41-4138-9964-DF8BA13712A7}" dt="2023-06-06T17:58:35.235" v="2357" actId="693"/>
          <ac:cxnSpMkLst>
            <pc:docMk/>
            <pc:sldMk cId="2872105559" sldId="258"/>
            <ac:cxnSpMk id="21" creationId="{32DCC8D2-86F0-CF0D-6C18-42164E8B06CC}"/>
          </ac:cxnSpMkLst>
        </pc:cxnChg>
      </pc:sldChg>
      <pc:sldChg chg="addSp modSp mod modNotesTx">
        <pc:chgData name="Guerrero, Francisco J" userId="6932753a-0454-4599-8934-90d573510db2" providerId="ADAL" clId="{3B97D5E2-CF41-4138-9964-DF8BA13712A7}" dt="2023-06-06T20:14:31.267" v="6192" actId="20577"/>
        <pc:sldMkLst>
          <pc:docMk/>
          <pc:sldMk cId="173185499" sldId="259"/>
        </pc:sldMkLst>
        <pc:spChg chg="add mod">
          <ac:chgData name="Guerrero, Francisco J" userId="6932753a-0454-4599-8934-90d573510db2" providerId="ADAL" clId="{3B97D5E2-CF41-4138-9964-DF8BA13712A7}" dt="2023-06-06T16:37:39.504" v="1350" actId="14100"/>
          <ac:spMkLst>
            <pc:docMk/>
            <pc:sldMk cId="173185499" sldId="259"/>
            <ac:spMk id="2" creationId="{95857BB4-EA51-764F-22E5-3D14B1B8EBA6}"/>
          </ac:spMkLst>
        </pc:spChg>
      </pc:sldChg>
      <pc:sldChg chg="addSp modSp mod modNotesTx">
        <pc:chgData name="Guerrero, Francisco J" userId="6932753a-0454-4599-8934-90d573510db2" providerId="ADAL" clId="{3B97D5E2-CF41-4138-9964-DF8BA13712A7}" dt="2023-06-06T20:06:18.824" v="4874" actId="33524"/>
        <pc:sldMkLst>
          <pc:docMk/>
          <pc:sldMk cId="3751165207" sldId="260"/>
        </pc:sldMkLst>
        <pc:spChg chg="add mod">
          <ac:chgData name="Guerrero, Francisco J" userId="6932753a-0454-4599-8934-90d573510db2" providerId="ADAL" clId="{3B97D5E2-CF41-4138-9964-DF8BA13712A7}" dt="2023-06-06T16:38:51.412" v="1392" actId="1076"/>
          <ac:spMkLst>
            <pc:docMk/>
            <pc:sldMk cId="3751165207" sldId="260"/>
            <ac:spMk id="2" creationId="{956FEB09-7108-B338-29F9-ADAAABE8E71E}"/>
          </ac:spMkLst>
        </pc:spChg>
        <pc:spChg chg="mod">
          <ac:chgData name="Guerrero, Francisco J" userId="6932753a-0454-4599-8934-90d573510db2" providerId="ADAL" clId="{3B97D5E2-CF41-4138-9964-DF8BA13712A7}" dt="2023-06-06T16:37:58.067" v="1369" actId="1035"/>
          <ac:spMkLst>
            <pc:docMk/>
            <pc:sldMk cId="3751165207" sldId="260"/>
            <ac:spMk id="4" creationId="{6C34BF46-85AD-6539-5017-AC82F5EB0150}"/>
          </ac:spMkLst>
        </pc:spChg>
        <pc:spChg chg="add mod">
          <ac:chgData name="Guerrero, Francisco J" userId="6932753a-0454-4599-8934-90d573510db2" providerId="ADAL" clId="{3B97D5E2-CF41-4138-9964-DF8BA13712A7}" dt="2023-06-06T16:40:47.339" v="1485" actId="121"/>
          <ac:spMkLst>
            <pc:docMk/>
            <pc:sldMk cId="3751165207" sldId="260"/>
            <ac:spMk id="5" creationId="{05193AA7-E60E-7418-7DA8-B827EC40E362}"/>
          </ac:spMkLst>
        </pc:spChg>
      </pc:sldChg>
      <pc:sldChg chg="addSp delSp modSp del mod ord">
        <pc:chgData name="Guerrero, Francisco J" userId="6932753a-0454-4599-8934-90d573510db2" providerId="ADAL" clId="{3B97D5E2-CF41-4138-9964-DF8BA13712A7}" dt="2023-06-06T15:15:17.569" v="1232" actId="47"/>
        <pc:sldMkLst>
          <pc:docMk/>
          <pc:sldMk cId="883171250" sldId="261"/>
        </pc:sldMkLst>
        <pc:spChg chg="add del mod">
          <ac:chgData name="Guerrero, Francisco J" userId="6932753a-0454-4599-8934-90d573510db2" providerId="ADAL" clId="{3B97D5E2-CF41-4138-9964-DF8BA13712A7}" dt="2023-06-06T15:11:57.075" v="1195" actId="21"/>
          <ac:spMkLst>
            <pc:docMk/>
            <pc:sldMk cId="883171250" sldId="261"/>
            <ac:spMk id="4" creationId="{A1B888A3-188D-AAE9-4A5C-6C632FD3B9C8}"/>
          </ac:spMkLst>
        </pc:spChg>
        <pc:picChg chg="add del mod">
          <ac:chgData name="Guerrero, Francisco J" userId="6932753a-0454-4599-8934-90d573510db2" providerId="ADAL" clId="{3B97D5E2-CF41-4138-9964-DF8BA13712A7}" dt="2023-06-06T15:11:57.075" v="1195" actId="21"/>
          <ac:picMkLst>
            <pc:docMk/>
            <pc:sldMk cId="883171250" sldId="261"/>
            <ac:picMk id="2" creationId="{913A540A-69E0-CF5A-A042-B850155B8A01}"/>
          </ac:picMkLst>
        </pc:picChg>
        <pc:picChg chg="add del mod">
          <ac:chgData name="Guerrero, Francisco J" userId="6932753a-0454-4599-8934-90d573510db2" providerId="ADAL" clId="{3B97D5E2-CF41-4138-9964-DF8BA13712A7}" dt="2023-06-06T15:11:57.075" v="1195" actId="21"/>
          <ac:picMkLst>
            <pc:docMk/>
            <pc:sldMk cId="883171250" sldId="261"/>
            <ac:picMk id="3" creationId="{6B19A695-58D7-CB35-9D25-6F912649E3BA}"/>
          </ac:picMkLst>
        </pc:picChg>
      </pc:sldChg>
      <pc:sldChg chg="del ord">
        <pc:chgData name="Guerrero, Francisco J" userId="6932753a-0454-4599-8934-90d573510db2" providerId="ADAL" clId="{3B97D5E2-CF41-4138-9964-DF8BA13712A7}" dt="2023-06-06T15:15:18.152" v="1233" actId="47"/>
        <pc:sldMkLst>
          <pc:docMk/>
          <pc:sldMk cId="377933499" sldId="262"/>
        </pc:sldMkLst>
      </pc:sldChg>
      <pc:sldChg chg="addSp delSp modSp mod ord modNotesTx">
        <pc:chgData name="Guerrero, Francisco J" userId="6932753a-0454-4599-8934-90d573510db2" providerId="ADAL" clId="{3B97D5E2-CF41-4138-9964-DF8BA13712A7}" dt="2023-06-06T20:24:48.101" v="7626" actId="33524"/>
        <pc:sldMkLst>
          <pc:docMk/>
          <pc:sldMk cId="1679000420" sldId="264"/>
        </pc:sldMkLst>
        <pc:spChg chg="del">
          <ac:chgData name="Guerrero, Francisco J" userId="6932753a-0454-4599-8934-90d573510db2" providerId="ADAL" clId="{3B97D5E2-CF41-4138-9964-DF8BA13712A7}" dt="2023-06-06T15:01:46.258" v="977" actId="478"/>
          <ac:spMkLst>
            <pc:docMk/>
            <pc:sldMk cId="1679000420" sldId="264"/>
            <ac:spMk id="4" creationId="{6C34BF46-85AD-6539-5017-AC82F5EB0150}"/>
          </ac:spMkLst>
        </pc:spChg>
        <pc:spChg chg="add mod">
          <ac:chgData name="Guerrero, Francisco J" userId="6932753a-0454-4599-8934-90d573510db2" providerId="ADAL" clId="{3B97D5E2-CF41-4138-9964-DF8BA13712A7}" dt="2023-06-06T18:02:22.393" v="2381" actId="20577"/>
          <ac:spMkLst>
            <pc:docMk/>
            <pc:sldMk cId="1679000420" sldId="264"/>
            <ac:spMk id="6" creationId="{6EAC3BD6-EF3E-7147-963C-B526955FBED0}"/>
          </ac:spMkLst>
        </pc:spChg>
        <pc:picChg chg="add mod">
          <ac:chgData name="Guerrero, Francisco J" userId="6932753a-0454-4599-8934-90d573510db2" providerId="ADAL" clId="{3B97D5E2-CF41-4138-9964-DF8BA13712A7}" dt="2023-06-06T16:41:31.247" v="1500" actId="1038"/>
          <ac:picMkLst>
            <pc:docMk/>
            <pc:sldMk cId="1679000420" sldId="264"/>
            <ac:picMk id="5" creationId="{E978F56A-C018-DD09-DC9D-4CEFE81D31E4}"/>
          </ac:picMkLst>
        </pc:picChg>
      </pc:sldChg>
      <pc:sldChg chg="modSp mod ord modNotesTx">
        <pc:chgData name="Guerrero, Francisco J" userId="6932753a-0454-4599-8934-90d573510db2" providerId="ADAL" clId="{3B97D5E2-CF41-4138-9964-DF8BA13712A7}" dt="2023-06-06T20:10:11.945" v="5486" actId="20577"/>
        <pc:sldMkLst>
          <pc:docMk/>
          <pc:sldMk cId="569563993" sldId="268"/>
        </pc:sldMkLst>
        <pc:spChg chg="mod">
          <ac:chgData name="Guerrero, Francisco J" userId="6932753a-0454-4599-8934-90d573510db2" providerId="ADAL" clId="{3B97D5E2-CF41-4138-9964-DF8BA13712A7}" dt="2023-06-06T13:52:41.258" v="143" actId="113"/>
          <ac:spMkLst>
            <pc:docMk/>
            <pc:sldMk cId="569563993" sldId="268"/>
            <ac:spMk id="5" creationId="{C1F448DF-7A12-31A8-1066-7E1ED4661A09}"/>
          </ac:spMkLst>
        </pc:spChg>
      </pc:sldChg>
      <pc:sldChg chg="del">
        <pc:chgData name="Guerrero, Francisco J" userId="6932753a-0454-4599-8934-90d573510db2" providerId="ADAL" clId="{3B97D5E2-CF41-4138-9964-DF8BA13712A7}" dt="2023-06-06T14:56:14.439" v="944" actId="47"/>
        <pc:sldMkLst>
          <pc:docMk/>
          <pc:sldMk cId="1611876769" sldId="269"/>
        </pc:sldMkLst>
      </pc:sldChg>
      <pc:sldChg chg="del">
        <pc:chgData name="Guerrero, Francisco J" userId="6932753a-0454-4599-8934-90d573510db2" providerId="ADAL" clId="{3B97D5E2-CF41-4138-9964-DF8BA13712A7}" dt="2023-06-06T14:56:27.029" v="947" actId="47"/>
        <pc:sldMkLst>
          <pc:docMk/>
          <pc:sldMk cId="3115181182" sldId="270"/>
        </pc:sldMkLst>
      </pc:sldChg>
      <pc:sldChg chg="addSp delSp modSp del mod ord">
        <pc:chgData name="Guerrero, Francisco J" userId="6932753a-0454-4599-8934-90d573510db2" providerId="ADAL" clId="{3B97D5E2-CF41-4138-9964-DF8BA13712A7}" dt="2023-06-06T15:15:15.646" v="1229" actId="47"/>
        <pc:sldMkLst>
          <pc:docMk/>
          <pc:sldMk cId="1491661694" sldId="271"/>
        </pc:sldMkLst>
        <pc:spChg chg="add mod">
          <ac:chgData name="Guerrero, Francisco J" userId="6932753a-0454-4599-8934-90d573510db2" providerId="ADAL" clId="{3B97D5E2-CF41-4138-9964-DF8BA13712A7}" dt="2023-06-06T15:13:08.117" v="1210" actId="21"/>
          <ac:spMkLst>
            <pc:docMk/>
            <pc:sldMk cId="1491661694" sldId="271"/>
            <ac:spMk id="3" creationId="{49EB487B-5FDD-CC58-E912-2D01AD585F91}"/>
          </ac:spMkLst>
        </pc:spChg>
        <pc:picChg chg="del">
          <ac:chgData name="Guerrero, Francisco J" userId="6932753a-0454-4599-8934-90d573510db2" providerId="ADAL" clId="{3B97D5E2-CF41-4138-9964-DF8BA13712A7}" dt="2023-06-06T15:13:08.117" v="1210" actId="21"/>
          <ac:picMkLst>
            <pc:docMk/>
            <pc:sldMk cId="1491661694" sldId="271"/>
            <ac:picMk id="5" creationId="{C524FBDF-BD9C-000D-3DA3-9EB600D682EE}"/>
          </ac:picMkLst>
        </pc:picChg>
      </pc:sldChg>
      <pc:sldChg chg="del ord">
        <pc:chgData name="Guerrero, Francisco J" userId="6932753a-0454-4599-8934-90d573510db2" providerId="ADAL" clId="{3B97D5E2-CF41-4138-9964-DF8BA13712A7}" dt="2023-06-06T14:59:33.030" v="964" actId="47"/>
        <pc:sldMkLst>
          <pc:docMk/>
          <pc:sldMk cId="1583712555" sldId="272"/>
        </pc:sldMkLst>
      </pc:sldChg>
      <pc:sldChg chg="del">
        <pc:chgData name="Guerrero, Francisco J" userId="6932753a-0454-4599-8934-90d573510db2" providerId="ADAL" clId="{3B97D5E2-CF41-4138-9964-DF8BA13712A7}" dt="2023-06-06T14:56:17.397" v="945" actId="47"/>
        <pc:sldMkLst>
          <pc:docMk/>
          <pc:sldMk cId="1384977325" sldId="406"/>
        </pc:sldMkLst>
      </pc:sldChg>
      <pc:sldChg chg="del">
        <pc:chgData name="Guerrero, Francisco J" userId="6932753a-0454-4599-8934-90d573510db2" providerId="ADAL" clId="{3B97D5E2-CF41-4138-9964-DF8BA13712A7}" dt="2023-06-06T14:56:11.707" v="940" actId="47"/>
        <pc:sldMkLst>
          <pc:docMk/>
          <pc:sldMk cId="1146272166" sldId="425"/>
        </pc:sldMkLst>
      </pc:sldChg>
      <pc:sldChg chg="del">
        <pc:chgData name="Guerrero, Francisco J" userId="6932753a-0454-4599-8934-90d573510db2" providerId="ADAL" clId="{3B97D5E2-CF41-4138-9964-DF8BA13712A7}" dt="2023-06-06T14:56:12.381" v="941" actId="47"/>
        <pc:sldMkLst>
          <pc:docMk/>
          <pc:sldMk cId="4167780976" sldId="426"/>
        </pc:sldMkLst>
      </pc:sldChg>
      <pc:sldChg chg="del">
        <pc:chgData name="Guerrero, Francisco J" userId="6932753a-0454-4599-8934-90d573510db2" providerId="ADAL" clId="{3B97D5E2-CF41-4138-9964-DF8BA13712A7}" dt="2023-06-06T14:56:13.688" v="943" actId="47"/>
        <pc:sldMkLst>
          <pc:docMk/>
          <pc:sldMk cId="4057362606" sldId="428"/>
        </pc:sldMkLst>
      </pc:sldChg>
      <pc:sldChg chg="del ord">
        <pc:chgData name="Guerrero, Francisco J" userId="6932753a-0454-4599-8934-90d573510db2" providerId="ADAL" clId="{3B97D5E2-CF41-4138-9964-DF8BA13712A7}" dt="2023-06-06T14:57:57.547" v="961" actId="47"/>
        <pc:sldMkLst>
          <pc:docMk/>
          <pc:sldMk cId="603266057" sldId="431"/>
        </pc:sldMkLst>
      </pc:sldChg>
      <pc:sldChg chg="del">
        <pc:chgData name="Guerrero, Francisco J" userId="6932753a-0454-4599-8934-90d573510db2" providerId="ADAL" clId="{3B97D5E2-CF41-4138-9964-DF8BA13712A7}" dt="2023-06-06T14:56:11.200" v="939" actId="47"/>
        <pc:sldMkLst>
          <pc:docMk/>
          <pc:sldMk cId="29754621" sldId="433"/>
        </pc:sldMkLst>
      </pc:sldChg>
      <pc:sldChg chg="del">
        <pc:chgData name="Guerrero, Francisco J" userId="6932753a-0454-4599-8934-90d573510db2" providerId="ADAL" clId="{3B97D5E2-CF41-4138-9964-DF8BA13712A7}" dt="2023-06-06T14:56:13.061" v="942" actId="47"/>
        <pc:sldMkLst>
          <pc:docMk/>
          <pc:sldMk cId="528112911" sldId="434"/>
        </pc:sldMkLst>
      </pc:sldChg>
      <pc:sldChg chg="addSp delSp modSp del mod">
        <pc:chgData name="Guerrero, Francisco J" userId="6932753a-0454-4599-8934-90d573510db2" providerId="ADAL" clId="{3B97D5E2-CF41-4138-9964-DF8BA13712A7}" dt="2023-06-06T15:15:18.742" v="1234" actId="47"/>
        <pc:sldMkLst>
          <pc:docMk/>
          <pc:sldMk cId="1039875321" sldId="436"/>
        </pc:sldMkLst>
        <pc:picChg chg="add del mod">
          <ac:chgData name="Guerrero, Francisco J" userId="6932753a-0454-4599-8934-90d573510db2" providerId="ADAL" clId="{3B97D5E2-CF41-4138-9964-DF8BA13712A7}" dt="2023-06-06T15:14:08.750" v="1219" actId="21"/>
          <ac:picMkLst>
            <pc:docMk/>
            <pc:sldMk cId="1039875321" sldId="436"/>
            <ac:picMk id="3" creationId="{B589DAE0-095E-39E6-01D6-DFE4F6715587}"/>
          </ac:picMkLst>
        </pc:picChg>
      </pc:sldChg>
      <pc:sldChg chg="addSp delSp modSp mod ord modNotesTx">
        <pc:chgData name="Guerrero, Francisco J" userId="6932753a-0454-4599-8934-90d573510db2" providerId="ADAL" clId="{3B97D5E2-CF41-4138-9964-DF8BA13712A7}" dt="2023-06-06T21:18:54.866" v="14317" actId="5793"/>
        <pc:sldMkLst>
          <pc:docMk/>
          <pc:sldMk cId="3107222737" sldId="437"/>
        </pc:sldMkLst>
        <pc:spChg chg="add del mod">
          <ac:chgData name="Guerrero, Francisco J" userId="6932753a-0454-4599-8934-90d573510db2" providerId="ADAL" clId="{3B97D5E2-CF41-4138-9964-DF8BA13712A7}" dt="2023-06-06T16:49:10.011" v="1687"/>
          <ac:spMkLst>
            <pc:docMk/>
            <pc:sldMk cId="3107222737" sldId="437"/>
            <ac:spMk id="3" creationId="{8BFEF384-3C34-E823-6911-CBDD52EF62D9}"/>
          </ac:spMkLst>
        </pc:spChg>
        <pc:spChg chg="mod">
          <ac:chgData name="Guerrero, Francisco J" userId="6932753a-0454-4599-8934-90d573510db2" providerId="ADAL" clId="{3B97D5E2-CF41-4138-9964-DF8BA13712A7}" dt="2023-06-06T16:48:22.295" v="1685" actId="20577"/>
          <ac:spMkLst>
            <pc:docMk/>
            <pc:sldMk cId="3107222737" sldId="437"/>
            <ac:spMk id="4" creationId="{6C34BF46-85AD-6539-5017-AC82F5EB0150}"/>
          </ac:spMkLst>
        </pc:spChg>
        <pc:spChg chg="add del mod">
          <ac:chgData name="Guerrero, Francisco J" userId="6932753a-0454-4599-8934-90d573510db2" providerId="ADAL" clId="{3B97D5E2-CF41-4138-9964-DF8BA13712A7}" dt="2023-06-06T18:46:07.562" v="3014" actId="21"/>
          <ac:spMkLst>
            <pc:docMk/>
            <pc:sldMk cId="3107222737" sldId="437"/>
            <ac:spMk id="5" creationId="{4D01A7F1-DCA0-05EC-7517-E878DE29BC08}"/>
          </ac:spMkLst>
        </pc:spChg>
      </pc:sldChg>
      <pc:sldChg chg="del">
        <pc:chgData name="Guerrero, Francisco J" userId="6932753a-0454-4599-8934-90d573510db2" providerId="ADAL" clId="{3B97D5E2-CF41-4138-9964-DF8BA13712A7}" dt="2023-06-06T14:56:26.488" v="946" actId="47"/>
        <pc:sldMkLst>
          <pc:docMk/>
          <pc:sldMk cId="784175485" sldId="438"/>
        </pc:sldMkLst>
      </pc:sldChg>
      <pc:sldChg chg="addSp delSp modSp new del mod">
        <pc:chgData name="Guerrero, Francisco J" userId="6932753a-0454-4599-8934-90d573510db2" providerId="ADAL" clId="{3B97D5E2-CF41-4138-9964-DF8BA13712A7}" dt="2023-06-06T14:56:10.127" v="938" actId="47"/>
        <pc:sldMkLst>
          <pc:docMk/>
          <pc:sldMk cId="4031972861" sldId="439"/>
        </pc:sldMkLst>
        <pc:spChg chg="del">
          <ac:chgData name="Guerrero, Francisco J" userId="6932753a-0454-4599-8934-90d573510db2" providerId="ADAL" clId="{3B97D5E2-CF41-4138-9964-DF8BA13712A7}" dt="2023-06-04T23:17:56.546" v="2" actId="478"/>
          <ac:spMkLst>
            <pc:docMk/>
            <pc:sldMk cId="4031972861" sldId="439"/>
            <ac:spMk id="2" creationId="{44758044-1C9C-414A-9951-4535A9E1EFCF}"/>
          </ac:spMkLst>
        </pc:spChg>
        <pc:spChg chg="del">
          <ac:chgData name="Guerrero, Francisco J" userId="6932753a-0454-4599-8934-90d573510db2" providerId="ADAL" clId="{3B97D5E2-CF41-4138-9964-DF8BA13712A7}" dt="2023-06-04T23:17:55.106" v="1" actId="478"/>
          <ac:spMkLst>
            <pc:docMk/>
            <pc:sldMk cId="4031972861" sldId="439"/>
            <ac:spMk id="3" creationId="{B3D41BF8-54E2-A386-AEE4-6E1BD48F17BE}"/>
          </ac:spMkLst>
        </pc:spChg>
        <pc:spChg chg="add del mod">
          <ac:chgData name="Guerrero, Francisco J" userId="6932753a-0454-4599-8934-90d573510db2" providerId="ADAL" clId="{3B97D5E2-CF41-4138-9964-DF8BA13712A7}" dt="2023-06-04T23:22:01.947" v="69" actId="478"/>
          <ac:spMkLst>
            <pc:docMk/>
            <pc:sldMk cId="4031972861" sldId="439"/>
            <ac:spMk id="6" creationId="{854AD9CE-97DB-C9FE-2C67-1BEFDA6B53D5}"/>
          </ac:spMkLst>
        </pc:spChg>
        <pc:picChg chg="add mod">
          <ac:chgData name="Guerrero, Francisco J" userId="6932753a-0454-4599-8934-90d573510db2" providerId="ADAL" clId="{3B97D5E2-CF41-4138-9964-DF8BA13712A7}" dt="2023-06-04T23:17:57.386" v="3"/>
          <ac:picMkLst>
            <pc:docMk/>
            <pc:sldMk cId="4031972861" sldId="439"/>
            <ac:picMk id="4" creationId="{88476E3A-3C55-51C5-76D8-B46769650267}"/>
          </ac:picMkLst>
        </pc:picChg>
        <pc:picChg chg="add mod modCrop">
          <ac:chgData name="Guerrero, Francisco J" userId="6932753a-0454-4599-8934-90d573510db2" providerId="ADAL" clId="{3B97D5E2-CF41-4138-9964-DF8BA13712A7}" dt="2023-06-04T23:20:58.205" v="63"/>
          <ac:picMkLst>
            <pc:docMk/>
            <pc:sldMk cId="4031972861" sldId="439"/>
            <ac:picMk id="5" creationId="{631BAD15-5A01-DDF7-D42F-2A036DD716BF}"/>
          </ac:picMkLst>
        </pc:picChg>
      </pc:sldChg>
      <pc:sldChg chg="addSp delSp modSp new del mod">
        <pc:chgData name="Guerrero, Francisco J" userId="6932753a-0454-4599-8934-90d573510db2" providerId="ADAL" clId="{3B97D5E2-CF41-4138-9964-DF8BA13712A7}" dt="2023-06-06T14:56:09.149" v="937" actId="47"/>
        <pc:sldMkLst>
          <pc:docMk/>
          <pc:sldMk cId="3491221905" sldId="440"/>
        </pc:sldMkLst>
        <pc:spChg chg="del">
          <ac:chgData name="Guerrero, Francisco J" userId="6932753a-0454-4599-8934-90d573510db2" providerId="ADAL" clId="{3B97D5E2-CF41-4138-9964-DF8BA13712A7}" dt="2023-06-05T03:37:56.812" v="81" actId="931"/>
          <ac:spMkLst>
            <pc:docMk/>
            <pc:sldMk cId="3491221905" sldId="440"/>
            <ac:spMk id="3" creationId="{36AE3F89-1C6E-A50B-87A1-C255D848FEAC}"/>
          </ac:spMkLst>
        </pc:spChg>
        <pc:picChg chg="add mod modCrop">
          <ac:chgData name="Guerrero, Francisco J" userId="6932753a-0454-4599-8934-90d573510db2" providerId="ADAL" clId="{3B97D5E2-CF41-4138-9964-DF8BA13712A7}" dt="2023-06-05T03:41:10.499" v="116" actId="1037"/>
          <ac:picMkLst>
            <pc:docMk/>
            <pc:sldMk cId="3491221905" sldId="440"/>
            <ac:picMk id="5" creationId="{FF7B16BD-18C3-93C5-F557-82AC2480EF4E}"/>
          </ac:picMkLst>
        </pc:picChg>
        <pc:picChg chg="add mod modCrop">
          <ac:chgData name="Guerrero, Francisco J" userId="6932753a-0454-4599-8934-90d573510db2" providerId="ADAL" clId="{3B97D5E2-CF41-4138-9964-DF8BA13712A7}" dt="2023-06-05T03:41:17.242" v="142" actId="1037"/>
          <ac:picMkLst>
            <pc:docMk/>
            <pc:sldMk cId="3491221905" sldId="440"/>
            <ac:picMk id="7" creationId="{6358EA55-95B0-E829-ED64-4842E829F363}"/>
          </ac:picMkLst>
        </pc:picChg>
      </pc:sldChg>
      <pc:sldChg chg="addSp delSp modSp new del mod setBg">
        <pc:chgData name="Guerrero, Francisco J" userId="6932753a-0454-4599-8934-90d573510db2" providerId="ADAL" clId="{3B97D5E2-CF41-4138-9964-DF8BA13712A7}" dt="2023-06-06T15:09:04.964" v="1172" actId="47"/>
        <pc:sldMkLst>
          <pc:docMk/>
          <pc:sldMk cId="2536988362" sldId="441"/>
        </pc:sldMkLst>
        <pc:spChg chg="mod">
          <ac:chgData name="Guerrero, Francisco J" userId="6932753a-0454-4599-8934-90d573510db2" providerId="ADAL" clId="{3B97D5E2-CF41-4138-9964-DF8BA13712A7}" dt="2023-06-06T13:55:58.591" v="177" actId="2711"/>
          <ac:spMkLst>
            <pc:docMk/>
            <pc:sldMk cId="2536988362" sldId="441"/>
            <ac:spMk id="2" creationId="{26858668-FA10-6EB7-44BE-EBAB244FE912}"/>
          </ac:spMkLst>
        </pc:spChg>
        <pc:spChg chg="del">
          <ac:chgData name="Guerrero, Francisco J" userId="6932753a-0454-4599-8934-90d573510db2" providerId="ADAL" clId="{3B97D5E2-CF41-4138-9964-DF8BA13712A7}" dt="2023-06-06T13:56:04.212" v="178" actId="478"/>
          <ac:spMkLst>
            <pc:docMk/>
            <pc:sldMk cId="2536988362" sldId="441"/>
            <ac:spMk id="3" creationId="{78AFC7A0-54C9-68B1-0BE3-05CEB08443D9}"/>
          </ac:spMkLst>
        </pc:spChg>
        <pc:spChg chg="add mod">
          <ac:chgData name="Guerrero, Francisco J" userId="6932753a-0454-4599-8934-90d573510db2" providerId="ADAL" clId="{3B97D5E2-CF41-4138-9964-DF8BA13712A7}" dt="2023-06-06T15:00:35.666" v="975" actId="207"/>
          <ac:spMkLst>
            <pc:docMk/>
            <pc:sldMk cId="2536988362" sldId="441"/>
            <ac:spMk id="24" creationId="{CB4D3581-8BFB-AA7B-E9E7-8C98E9819D7E}"/>
          </ac:spMkLst>
        </pc:spChg>
        <pc:spChg chg="add mod">
          <ac:chgData name="Guerrero, Francisco J" userId="6932753a-0454-4599-8934-90d573510db2" providerId="ADAL" clId="{3B97D5E2-CF41-4138-9964-DF8BA13712A7}" dt="2023-06-06T15:00:35.666" v="975" actId="207"/>
          <ac:spMkLst>
            <pc:docMk/>
            <pc:sldMk cId="2536988362" sldId="441"/>
            <ac:spMk id="25" creationId="{963FA158-543D-6BE9-86C5-65DA427B902A}"/>
          </ac:spMkLst>
        </pc:spChg>
        <pc:spChg chg="add mod">
          <ac:chgData name="Guerrero, Francisco J" userId="6932753a-0454-4599-8934-90d573510db2" providerId="ADAL" clId="{3B97D5E2-CF41-4138-9964-DF8BA13712A7}" dt="2023-06-06T15:00:35.666" v="975" actId="207"/>
          <ac:spMkLst>
            <pc:docMk/>
            <pc:sldMk cId="2536988362" sldId="441"/>
            <ac:spMk id="26" creationId="{E053C802-2653-CE33-F5B3-8B33ED03287B}"/>
          </ac:spMkLst>
        </pc:spChg>
        <pc:spChg chg="add mod">
          <ac:chgData name="Guerrero, Francisco J" userId="6932753a-0454-4599-8934-90d573510db2" providerId="ADAL" clId="{3B97D5E2-CF41-4138-9964-DF8BA13712A7}" dt="2023-06-06T15:00:35.666" v="975" actId="207"/>
          <ac:spMkLst>
            <pc:docMk/>
            <pc:sldMk cId="2536988362" sldId="441"/>
            <ac:spMk id="27" creationId="{B289D731-B856-C66A-7109-C654C1EDAB63}"/>
          </ac:spMkLst>
        </pc:spChg>
        <pc:spChg chg="add mod">
          <ac:chgData name="Guerrero, Francisco J" userId="6932753a-0454-4599-8934-90d573510db2" providerId="ADAL" clId="{3B97D5E2-CF41-4138-9964-DF8BA13712A7}" dt="2023-06-06T15:00:35.666" v="975" actId="207"/>
          <ac:spMkLst>
            <pc:docMk/>
            <pc:sldMk cId="2536988362" sldId="441"/>
            <ac:spMk id="28" creationId="{1113B287-907E-6F87-CB90-DF754A37F028}"/>
          </ac:spMkLst>
        </pc:spChg>
        <pc:spChg chg="add mod">
          <ac:chgData name="Guerrero, Francisco J" userId="6932753a-0454-4599-8934-90d573510db2" providerId="ADAL" clId="{3B97D5E2-CF41-4138-9964-DF8BA13712A7}" dt="2023-06-06T15:00:35.666" v="975" actId="207"/>
          <ac:spMkLst>
            <pc:docMk/>
            <pc:sldMk cId="2536988362" sldId="441"/>
            <ac:spMk id="29" creationId="{A11F91DF-2E3B-B52D-483C-11BA5EDA34D0}"/>
          </ac:spMkLst>
        </pc:spChg>
        <pc:spChg chg="add mod">
          <ac:chgData name="Guerrero, Francisco J" userId="6932753a-0454-4599-8934-90d573510db2" providerId="ADAL" clId="{3B97D5E2-CF41-4138-9964-DF8BA13712A7}" dt="2023-06-06T15:00:35.666" v="975" actId="207"/>
          <ac:spMkLst>
            <pc:docMk/>
            <pc:sldMk cId="2536988362" sldId="441"/>
            <ac:spMk id="57" creationId="{483B184B-F97B-0E8A-0E7F-1B54E8EEA145}"/>
          </ac:spMkLst>
        </pc:spChg>
        <pc:spChg chg="add mod">
          <ac:chgData name="Guerrero, Francisco J" userId="6932753a-0454-4599-8934-90d573510db2" providerId="ADAL" clId="{3B97D5E2-CF41-4138-9964-DF8BA13712A7}" dt="2023-06-06T15:00:35.666" v="975" actId="207"/>
          <ac:spMkLst>
            <pc:docMk/>
            <pc:sldMk cId="2536988362" sldId="441"/>
            <ac:spMk id="58" creationId="{64A307AA-32B8-C0AA-180D-E6DD33179613}"/>
          </ac:spMkLst>
        </pc:spChg>
        <pc:spChg chg="add mod">
          <ac:chgData name="Guerrero, Francisco J" userId="6932753a-0454-4599-8934-90d573510db2" providerId="ADAL" clId="{3B97D5E2-CF41-4138-9964-DF8BA13712A7}" dt="2023-06-06T15:00:35.666" v="975" actId="207"/>
          <ac:spMkLst>
            <pc:docMk/>
            <pc:sldMk cId="2536988362" sldId="441"/>
            <ac:spMk id="59" creationId="{E9504514-0149-8687-CC89-65C995C87772}"/>
          </ac:spMkLst>
        </pc:spChg>
        <pc:spChg chg="add mod">
          <ac:chgData name="Guerrero, Francisco J" userId="6932753a-0454-4599-8934-90d573510db2" providerId="ADAL" clId="{3B97D5E2-CF41-4138-9964-DF8BA13712A7}" dt="2023-06-06T15:00:35.666" v="975" actId="207"/>
          <ac:spMkLst>
            <pc:docMk/>
            <pc:sldMk cId="2536988362" sldId="441"/>
            <ac:spMk id="60" creationId="{D78BA796-5664-B64F-CB11-860FD84C6021}"/>
          </ac:spMkLst>
        </pc:spChg>
        <pc:spChg chg="add mod">
          <ac:chgData name="Guerrero, Francisco J" userId="6932753a-0454-4599-8934-90d573510db2" providerId="ADAL" clId="{3B97D5E2-CF41-4138-9964-DF8BA13712A7}" dt="2023-06-06T15:00:35.666" v="975" actId="207"/>
          <ac:spMkLst>
            <pc:docMk/>
            <pc:sldMk cId="2536988362" sldId="441"/>
            <ac:spMk id="61" creationId="{2B50FDA3-D0AD-C0B4-1C96-07AF5A3AA7FE}"/>
          </ac:spMkLst>
        </pc:spChg>
        <pc:picChg chg="add del mod">
          <ac:chgData name="Guerrero, Francisco J" userId="6932753a-0454-4599-8934-90d573510db2" providerId="ADAL" clId="{3B97D5E2-CF41-4138-9964-DF8BA13712A7}" dt="2023-06-06T14:02:10.546" v="227" actId="478"/>
          <ac:picMkLst>
            <pc:docMk/>
            <pc:sldMk cId="2536988362" sldId="441"/>
            <ac:picMk id="5" creationId="{DB46E4B9-53F2-C0AB-23EE-135E1EAF138E}"/>
          </ac:picMkLst>
        </pc:picChg>
        <pc:picChg chg="add del mod">
          <ac:chgData name="Guerrero, Francisco J" userId="6932753a-0454-4599-8934-90d573510db2" providerId="ADAL" clId="{3B97D5E2-CF41-4138-9964-DF8BA13712A7}" dt="2023-06-06T13:59:27.998" v="211" actId="478"/>
          <ac:picMkLst>
            <pc:docMk/>
            <pc:sldMk cId="2536988362" sldId="441"/>
            <ac:picMk id="7" creationId="{42557D7B-2E3D-5163-5DD4-8470C977A317}"/>
          </ac:picMkLst>
        </pc:picChg>
        <pc:picChg chg="add del mod">
          <ac:chgData name="Guerrero, Francisco J" userId="6932753a-0454-4599-8934-90d573510db2" providerId="ADAL" clId="{3B97D5E2-CF41-4138-9964-DF8BA13712A7}" dt="2023-06-06T13:59:25.168" v="210" actId="478"/>
          <ac:picMkLst>
            <pc:docMk/>
            <pc:sldMk cId="2536988362" sldId="441"/>
            <ac:picMk id="9" creationId="{12977E91-70DA-7290-3399-6A76766967F1}"/>
          </ac:picMkLst>
        </pc:picChg>
        <pc:picChg chg="add del mod">
          <ac:chgData name="Guerrero, Francisco J" userId="6932753a-0454-4599-8934-90d573510db2" providerId="ADAL" clId="{3B97D5E2-CF41-4138-9964-DF8BA13712A7}" dt="2023-06-06T14:02:00.963" v="223" actId="478"/>
          <ac:picMkLst>
            <pc:docMk/>
            <pc:sldMk cId="2536988362" sldId="441"/>
            <ac:picMk id="11" creationId="{5276D98A-23B1-5267-EF9B-E1D0E3885506}"/>
          </ac:picMkLst>
        </pc:picChg>
        <pc:picChg chg="add del mod">
          <ac:chgData name="Guerrero, Francisco J" userId="6932753a-0454-4599-8934-90d573510db2" providerId="ADAL" clId="{3B97D5E2-CF41-4138-9964-DF8BA13712A7}" dt="2023-06-06T14:02:02.029" v="224" actId="478"/>
          <ac:picMkLst>
            <pc:docMk/>
            <pc:sldMk cId="2536988362" sldId="441"/>
            <ac:picMk id="13" creationId="{5271138D-0436-D03A-269E-F928CF48DDB7}"/>
          </ac:picMkLst>
        </pc:picChg>
        <pc:picChg chg="add del mod">
          <ac:chgData name="Guerrero, Francisco J" userId="6932753a-0454-4599-8934-90d573510db2" providerId="ADAL" clId="{3B97D5E2-CF41-4138-9964-DF8BA13712A7}" dt="2023-06-06T14:02:20.762" v="230" actId="478"/>
          <ac:picMkLst>
            <pc:docMk/>
            <pc:sldMk cId="2536988362" sldId="441"/>
            <ac:picMk id="15" creationId="{C18C30F4-EDA0-FCE9-9C53-0B944177ADC0}"/>
          </ac:picMkLst>
        </pc:picChg>
        <pc:picChg chg="add mod">
          <ac:chgData name="Guerrero, Francisco J" userId="6932753a-0454-4599-8934-90d573510db2" providerId="ADAL" clId="{3B97D5E2-CF41-4138-9964-DF8BA13712A7}" dt="2023-06-06T15:00:44.468" v="976" actId="207"/>
          <ac:picMkLst>
            <pc:docMk/>
            <pc:sldMk cId="2536988362" sldId="441"/>
            <ac:picMk id="17" creationId="{763A71E7-48F3-9D73-344A-CCADFB532C86}"/>
          </ac:picMkLst>
        </pc:picChg>
        <pc:picChg chg="add mod">
          <ac:chgData name="Guerrero, Francisco J" userId="6932753a-0454-4599-8934-90d573510db2" providerId="ADAL" clId="{3B97D5E2-CF41-4138-9964-DF8BA13712A7}" dt="2023-06-06T15:00:44.468" v="976" actId="207"/>
          <ac:picMkLst>
            <pc:docMk/>
            <pc:sldMk cId="2536988362" sldId="441"/>
            <ac:picMk id="19" creationId="{8C9066A4-563E-508B-47C0-D88094EF78D6}"/>
          </ac:picMkLst>
        </pc:picChg>
        <pc:picChg chg="add mod">
          <ac:chgData name="Guerrero, Francisco J" userId="6932753a-0454-4599-8934-90d573510db2" providerId="ADAL" clId="{3B97D5E2-CF41-4138-9964-DF8BA13712A7}" dt="2023-06-06T15:00:44.468" v="976" actId="207"/>
          <ac:picMkLst>
            <pc:docMk/>
            <pc:sldMk cId="2536988362" sldId="441"/>
            <ac:picMk id="21" creationId="{80239457-2E1E-2D0B-54F9-D3953136D61B}"/>
          </ac:picMkLst>
        </pc:picChg>
        <pc:picChg chg="add mod">
          <ac:chgData name="Guerrero, Francisco J" userId="6932753a-0454-4599-8934-90d573510db2" providerId="ADAL" clId="{3B97D5E2-CF41-4138-9964-DF8BA13712A7}" dt="2023-06-06T15:00:44.468" v="976" actId="207"/>
          <ac:picMkLst>
            <pc:docMk/>
            <pc:sldMk cId="2536988362" sldId="441"/>
            <ac:picMk id="23" creationId="{CEA5137F-C515-3D9B-7E2F-20A8349186AB}"/>
          </ac:picMkLst>
        </pc:picChg>
        <pc:cxnChg chg="add mod">
          <ac:chgData name="Guerrero, Francisco J" userId="6932753a-0454-4599-8934-90d573510db2" providerId="ADAL" clId="{3B97D5E2-CF41-4138-9964-DF8BA13712A7}" dt="2023-06-06T14:08:14.611" v="435" actId="1036"/>
          <ac:cxnSpMkLst>
            <pc:docMk/>
            <pc:sldMk cId="2536988362" sldId="441"/>
            <ac:cxnSpMk id="31" creationId="{E1BF222F-ACFE-25DC-BBE9-2D030D91B7AA}"/>
          </ac:cxnSpMkLst>
        </pc:cxnChg>
        <pc:cxnChg chg="add mod">
          <ac:chgData name="Guerrero, Francisco J" userId="6932753a-0454-4599-8934-90d573510db2" providerId="ADAL" clId="{3B97D5E2-CF41-4138-9964-DF8BA13712A7}" dt="2023-06-06T14:08:14.611" v="435" actId="1036"/>
          <ac:cxnSpMkLst>
            <pc:docMk/>
            <pc:sldMk cId="2536988362" sldId="441"/>
            <ac:cxnSpMk id="33" creationId="{8F3B1F9F-4564-A299-29D9-17997EB17C14}"/>
          </ac:cxnSpMkLst>
        </pc:cxnChg>
        <pc:cxnChg chg="add mod">
          <ac:chgData name="Guerrero, Francisco J" userId="6932753a-0454-4599-8934-90d573510db2" providerId="ADAL" clId="{3B97D5E2-CF41-4138-9964-DF8BA13712A7}" dt="2023-06-06T14:08:14.611" v="435" actId="1036"/>
          <ac:cxnSpMkLst>
            <pc:docMk/>
            <pc:sldMk cId="2536988362" sldId="441"/>
            <ac:cxnSpMk id="34" creationId="{9637E6C7-9111-89E1-3CD6-45D167641D0F}"/>
          </ac:cxnSpMkLst>
        </pc:cxnChg>
        <pc:cxnChg chg="add mod">
          <ac:chgData name="Guerrero, Francisco J" userId="6932753a-0454-4599-8934-90d573510db2" providerId="ADAL" clId="{3B97D5E2-CF41-4138-9964-DF8BA13712A7}" dt="2023-06-06T14:08:30.463" v="437" actId="1076"/>
          <ac:cxnSpMkLst>
            <pc:docMk/>
            <pc:sldMk cId="2536988362" sldId="441"/>
            <ac:cxnSpMk id="38" creationId="{C1F73621-2A91-7CB7-02DE-EA14544FD6A3}"/>
          </ac:cxnSpMkLst>
        </pc:cxnChg>
        <pc:cxnChg chg="add mod">
          <ac:chgData name="Guerrero, Francisco J" userId="6932753a-0454-4599-8934-90d573510db2" providerId="ADAL" clId="{3B97D5E2-CF41-4138-9964-DF8BA13712A7}" dt="2023-06-06T14:08:45.263" v="439" actId="1076"/>
          <ac:cxnSpMkLst>
            <pc:docMk/>
            <pc:sldMk cId="2536988362" sldId="441"/>
            <ac:cxnSpMk id="41" creationId="{AF962D55-ED19-B771-8910-63F8D3114EE4}"/>
          </ac:cxnSpMkLst>
        </pc:cxnChg>
        <pc:cxnChg chg="add mod">
          <ac:chgData name="Guerrero, Francisco J" userId="6932753a-0454-4599-8934-90d573510db2" providerId="ADAL" clId="{3B97D5E2-CF41-4138-9964-DF8BA13712A7}" dt="2023-06-06T14:09:05.655" v="442" actId="1076"/>
          <ac:cxnSpMkLst>
            <pc:docMk/>
            <pc:sldMk cId="2536988362" sldId="441"/>
            <ac:cxnSpMk id="44" creationId="{5E78D630-8ACB-4A25-22D3-352C96DDF74F}"/>
          </ac:cxnSpMkLst>
        </pc:cxnChg>
        <pc:cxnChg chg="add mod">
          <ac:chgData name="Guerrero, Francisco J" userId="6932753a-0454-4599-8934-90d573510db2" providerId="ADAL" clId="{3B97D5E2-CF41-4138-9964-DF8BA13712A7}" dt="2023-06-06T14:09:22.103" v="444" actId="1076"/>
          <ac:cxnSpMkLst>
            <pc:docMk/>
            <pc:sldMk cId="2536988362" sldId="441"/>
            <ac:cxnSpMk id="48" creationId="{D373E54C-E996-6578-F24C-DED1E04671D2}"/>
          </ac:cxnSpMkLst>
        </pc:cxnChg>
        <pc:cxnChg chg="add mod">
          <ac:chgData name="Guerrero, Francisco J" userId="6932753a-0454-4599-8934-90d573510db2" providerId="ADAL" clId="{3B97D5E2-CF41-4138-9964-DF8BA13712A7}" dt="2023-06-06T14:16:20.115" v="683" actId="20577"/>
          <ac:cxnSpMkLst>
            <pc:docMk/>
            <pc:sldMk cId="2536988362" sldId="441"/>
            <ac:cxnSpMk id="51" creationId="{F07D916B-BC8B-8A43-62D3-49A118239FB8}"/>
          </ac:cxnSpMkLst>
        </pc:cxnChg>
        <pc:cxnChg chg="add mod">
          <ac:chgData name="Guerrero, Francisco J" userId="6932753a-0454-4599-8934-90d573510db2" providerId="ADAL" clId="{3B97D5E2-CF41-4138-9964-DF8BA13712A7}" dt="2023-06-06T14:16:20.115" v="683" actId="20577"/>
          <ac:cxnSpMkLst>
            <pc:docMk/>
            <pc:sldMk cId="2536988362" sldId="441"/>
            <ac:cxnSpMk id="53" creationId="{6C87071F-49E0-9539-3262-8016284440E5}"/>
          </ac:cxnSpMkLst>
        </pc:cxnChg>
      </pc:sldChg>
      <pc:sldChg chg="add del">
        <pc:chgData name="Guerrero, Francisco J" userId="6932753a-0454-4599-8934-90d573510db2" providerId="ADAL" clId="{3B97D5E2-CF41-4138-9964-DF8BA13712A7}" dt="2023-06-06T14:56:39.711" v="951" actId="47"/>
        <pc:sldMkLst>
          <pc:docMk/>
          <pc:sldMk cId="2283949452" sldId="442"/>
        </pc:sldMkLst>
      </pc:sldChg>
      <pc:sldChg chg="add del">
        <pc:chgData name="Guerrero, Francisco J" userId="6932753a-0454-4599-8934-90d573510db2" providerId="ADAL" clId="{3B97D5E2-CF41-4138-9964-DF8BA13712A7}" dt="2023-06-06T14:56:40.226" v="952" actId="47"/>
        <pc:sldMkLst>
          <pc:docMk/>
          <pc:sldMk cId="1275157394" sldId="443"/>
        </pc:sldMkLst>
      </pc:sldChg>
      <pc:sldChg chg="add del">
        <pc:chgData name="Guerrero, Francisco J" userId="6932753a-0454-4599-8934-90d573510db2" providerId="ADAL" clId="{3B97D5E2-CF41-4138-9964-DF8BA13712A7}" dt="2023-06-06T14:56:40.712" v="953" actId="47"/>
        <pc:sldMkLst>
          <pc:docMk/>
          <pc:sldMk cId="3277500324" sldId="444"/>
        </pc:sldMkLst>
      </pc:sldChg>
      <pc:sldChg chg="add del">
        <pc:chgData name="Guerrero, Francisco J" userId="6932753a-0454-4599-8934-90d573510db2" providerId="ADAL" clId="{3B97D5E2-CF41-4138-9964-DF8BA13712A7}" dt="2023-06-06T14:56:41.242" v="954" actId="47"/>
        <pc:sldMkLst>
          <pc:docMk/>
          <pc:sldMk cId="3808448248" sldId="445"/>
        </pc:sldMkLst>
      </pc:sldChg>
      <pc:sldChg chg="add del">
        <pc:chgData name="Guerrero, Francisco J" userId="6932753a-0454-4599-8934-90d573510db2" providerId="ADAL" clId="{3B97D5E2-CF41-4138-9964-DF8BA13712A7}" dt="2023-06-06T14:56:41.753" v="955" actId="47"/>
        <pc:sldMkLst>
          <pc:docMk/>
          <pc:sldMk cId="4038847279" sldId="446"/>
        </pc:sldMkLst>
      </pc:sldChg>
      <pc:sldChg chg="add del">
        <pc:chgData name="Guerrero, Francisco J" userId="6932753a-0454-4599-8934-90d573510db2" providerId="ADAL" clId="{3B97D5E2-CF41-4138-9964-DF8BA13712A7}" dt="2023-06-06T14:56:42.267" v="956" actId="47"/>
        <pc:sldMkLst>
          <pc:docMk/>
          <pc:sldMk cId="2193644638" sldId="447"/>
        </pc:sldMkLst>
      </pc:sldChg>
      <pc:sldChg chg="add del">
        <pc:chgData name="Guerrero, Francisco J" userId="6932753a-0454-4599-8934-90d573510db2" providerId="ADAL" clId="{3B97D5E2-CF41-4138-9964-DF8BA13712A7}" dt="2023-06-06T14:56:42.827" v="957" actId="47"/>
        <pc:sldMkLst>
          <pc:docMk/>
          <pc:sldMk cId="4203129861" sldId="448"/>
        </pc:sldMkLst>
      </pc:sldChg>
      <pc:sldChg chg="modSp add del mod">
        <pc:chgData name="Guerrero, Francisco J" userId="6932753a-0454-4599-8934-90d573510db2" providerId="ADAL" clId="{3B97D5E2-CF41-4138-9964-DF8BA13712A7}" dt="2023-06-06T14:56:43.991" v="958" actId="47"/>
        <pc:sldMkLst>
          <pc:docMk/>
          <pc:sldMk cId="1855610764" sldId="449"/>
        </pc:sldMkLst>
        <pc:spChg chg="mod">
          <ac:chgData name="Guerrero, Francisco J" userId="6932753a-0454-4599-8934-90d573510db2" providerId="ADAL" clId="{3B97D5E2-CF41-4138-9964-DF8BA13712A7}" dt="2023-06-06T13:55:04.409" v="156" actId="14100"/>
          <ac:spMkLst>
            <pc:docMk/>
            <pc:sldMk cId="1855610764" sldId="449"/>
            <ac:spMk id="2" creationId="{26858668-FA10-6EB7-44BE-EBAB244FE912}"/>
          </ac:spMkLst>
        </pc:spChg>
      </pc:sldChg>
      <pc:sldChg chg="addSp delSp modSp add mod ord modNotesTx">
        <pc:chgData name="Guerrero, Francisco J" userId="6932753a-0454-4599-8934-90d573510db2" providerId="ADAL" clId="{3B97D5E2-CF41-4138-9964-DF8BA13712A7}" dt="2023-06-06T20:35:13.180" v="9456" actId="20577"/>
        <pc:sldMkLst>
          <pc:docMk/>
          <pc:sldMk cId="2782743265" sldId="450"/>
        </pc:sldMkLst>
        <pc:spChg chg="mod">
          <ac:chgData name="Guerrero, Francisco J" userId="6932753a-0454-4599-8934-90d573510db2" providerId="ADAL" clId="{3B97D5E2-CF41-4138-9964-DF8BA13712A7}" dt="2023-06-06T14:30:25.791" v="788" actId="255"/>
          <ac:spMkLst>
            <pc:docMk/>
            <pc:sldMk cId="2782743265" sldId="450"/>
            <ac:spMk id="2" creationId="{26858668-FA10-6EB7-44BE-EBAB244FE912}"/>
          </ac:spMkLst>
        </pc:spChg>
        <pc:spChg chg="add mod">
          <ac:chgData name="Guerrero, Francisco J" userId="6932753a-0454-4599-8934-90d573510db2" providerId="ADAL" clId="{3B97D5E2-CF41-4138-9964-DF8BA13712A7}" dt="2023-06-06T19:14:41.564" v="3585" actId="20577"/>
          <ac:spMkLst>
            <pc:docMk/>
            <pc:sldMk cId="2782743265" sldId="450"/>
            <ac:spMk id="5" creationId="{229E4E20-18A3-6E60-A213-259953C2C938}"/>
          </ac:spMkLst>
        </pc:spChg>
        <pc:picChg chg="add del mod ord">
          <ac:chgData name="Guerrero, Francisco J" userId="6932753a-0454-4599-8934-90d573510db2" providerId="ADAL" clId="{3B97D5E2-CF41-4138-9964-DF8BA13712A7}" dt="2023-06-06T19:42:16.537" v="3716" actId="478"/>
          <ac:picMkLst>
            <pc:docMk/>
            <pc:sldMk cId="2782743265" sldId="450"/>
            <ac:picMk id="3" creationId="{D5D4BA36-B045-6DE1-078A-2226AE2EACB8}"/>
          </ac:picMkLst>
        </pc:picChg>
        <pc:picChg chg="add mod">
          <ac:chgData name="Guerrero, Francisco J" userId="6932753a-0454-4599-8934-90d573510db2" providerId="ADAL" clId="{3B97D5E2-CF41-4138-9964-DF8BA13712A7}" dt="2023-06-06T14:25:55.365" v="745" actId="1038"/>
          <ac:picMkLst>
            <pc:docMk/>
            <pc:sldMk cId="2782743265" sldId="450"/>
            <ac:picMk id="4" creationId="{DDBD9DD0-06F7-A9B9-5254-562945B3B566}"/>
          </ac:picMkLst>
        </pc:picChg>
        <pc:picChg chg="add mod modCrop">
          <ac:chgData name="Guerrero, Francisco J" userId="6932753a-0454-4599-8934-90d573510db2" providerId="ADAL" clId="{3B97D5E2-CF41-4138-9964-DF8BA13712A7}" dt="2023-06-06T19:43:13.549" v="3721" actId="1076"/>
          <ac:picMkLst>
            <pc:docMk/>
            <pc:sldMk cId="2782743265" sldId="450"/>
            <ac:picMk id="6" creationId="{0ADA58A0-9151-492C-7156-83CE63FC3B74}"/>
          </ac:picMkLst>
        </pc:picChg>
      </pc:sldChg>
      <pc:sldChg chg="addSp delSp modSp add del mod ord">
        <pc:chgData name="Guerrero, Francisco J" userId="6932753a-0454-4599-8934-90d573510db2" providerId="ADAL" clId="{3B97D5E2-CF41-4138-9964-DF8BA13712A7}" dt="2023-06-06T15:09:05.689" v="1173" actId="47"/>
        <pc:sldMkLst>
          <pc:docMk/>
          <pc:sldMk cId="3905169411" sldId="451"/>
        </pc:sldMkLst>
        <pc:spChg chg="mod">
          <ac:chgData name="Guerrero, Francisco J" userId="6932753a-0454-4599-8934-90d573510db2" providerId="ADAL" clId="{3B97D5E2-CF41-4138-9964-DF8BA13712A7}" dt="2023-06-06T14:30:11.914" v="787" actId="255"/>
          <ac:spMkLst>
            <pc:docMk/>
            <pc:sldMk cId="3905169411" sldId="451"/>
            <ac:spMk id="2" creationId="{26858668-FA10-6EB7-44BE-EBAB244FE912}"/>
          </ac:spMkLst>
        </pc:spChg>
        <pc:picChg chg="add mod">
          <ac:chgData name="Guerrero, Francisco J" userId="6932753a-0454-4599-8934-90d573510db2" providerId="ADAL" clId="{3B97D5E2-CF41-4138-9964-DF8BA13712A7}" dt="2023-06-06T14:29:01.550" v="751" actId="1076"/>
          <ac:picMkLst>
            <pc:docMk/>
            <pc:sldMk cId="3905169411" sldId="451"/>
            <ac:picMk id="4" creationId="{262FD777-2F29-026C-BC7B-2BA6509E7A64}"/>
          </ac:picMkLst>
        </pc:picChg>
        <pc:picChg chg="add mod">
          <ac:chgData name="Guerrero, Francisco J" userId="6932753a-0454-4599-8934-90d573510db2" providerId="ADAL" clId="{3B97D5E2-CF41-4138-9964-DF8BA13712A7}" dt="2023-06-06T14:29:39.959" v="754" actId="1076"/>
          <ac:picMkLst>
            <pc:docMk/>
            <pc:sldMk cId="3905169411" sldId="451"/>
            <ac:picMk id="5" creationId="{D1AA10AD-7F12-CB8C-5224-75D8E0CF42D6}"/>
          </ac:picMkLst>
        </pc:picChg>
        <pc:picChg chg="add del mod">
          <ac:chgData name="Guerrero, Francisco J" userId="6932753a-0454-4599-8934-90d573510db2" providerId="ADAL" clId="{3B97D5E2-CF41-4138-9964-DF8BA13712A7}" dt="2023-06-06T15:04:17.641" v="1026" actId="21"/>
          <ac:picMkLst>
            <pc:docMk/>
            <pc:sldMk cId="3905169411" sldId="451"/>
            <ac:picMk id="6" creationId="{C6A6D3F0-60BC-15C5-4364-9985203F8AAA}"/>
          </ac:picMkLst>
        </pc:picChg>
      </pc:sldChg>
      <pc:sldChg chg="addSp delSp modSp add del mod ord">
        <pc:chgData name="Guerrero, Francisco J" userId="6932753a-0454-4599-8934-90d573510db2" providerId="ADAL" clId="{3B97D5E2-CF41-4138-9964-DF8BA13712A7}" dt="2023-06-06T14:38:17.328" v="864" actId="47"/>
        <pc:sldMkLst>
          <pc:docMk/>
          <pc:sldMk cId="3203924184" sldId="452"/>
        </pc:sldMkLst>
        <pc:spChg chg="del">
          <ac:chgData name="Guerrero, Francisco J" userId="6932753a-0454-4599-8934-90d573510db2" providerId="ADAL" clId="{3B97D5E2-CF41-4138-9964-DF8BA13712A7}" dt="2023-06-06T14:38:02.592" v="862" actId="478"/>
          <ac:spMkLst>
            <pc:docMk/>
            <pc:sldMk cId="3203924184" sldId="452"/>
            <ac:spMk id="2" creationId="{26858668-FA10-6EB7-44BE-EBAB244FE912}"/>
          </ac:spMkLst>
        </pc:spChg>
        <pc:spChg chg="add del mod">
          <ac:chgData name="Guerrero, Francisco J" userId="6932753a-0454-4599-8934-90d573510db2" providerId="ADAL" clId="{3B97D5E2-CF41-4138-9964-DF8BA13712A7}" dt="2023-06-06T14:38:07.191" v="863" actId="478"/>
          <ac:spMkLst>
            <pc:docMk/>
            <pc:sldMk cId="3203924184" sldId="452"/>
            <ac:spMk id="5" creationId="{02461DD0-A015-C18B-028C-8276E767C79B}"/>
          </ac:spMkLst>
        </pc:spChg>
        <pc:picChg chg="add mod modCrop">
          <ac:chgData name="Guerrero, Francisco J" userId="6932753a-0454-4599-8934-90d573510db2" providerId="ADAL" clId="{3B97D5E2-CF41-4138-9964-DF8BA13712A7}" dt="2023-06-06T14:37:18.261" v="858" actId="1076"/>
          <ac:picMkLst>
            <pc:docMk/>
            <pc:sldMk cId="3203924184" sldId="452"/>
            <ac:picMk id="3" creationId="{DBBE0EBD-EFBA-23D4-0CF4-C480AF37A806}"/>
          </ac:picMkLst>
        </pc:picChg>
      </pc:sldChg>
      <pc:sldChg chg="addSp delSp modSp add del mod">
        <pc:chgData name="Guerrero, Francisco J" userId="6932753a-0454-4599-8934-90d573510db2" providerId="ADAL" clId="{3B97D5E2-CF41-4138-9964-DF8BA13712A7}" dt="2023-06-06T15:09:07.732" v="1175" actId="47"/>
        <pc:sldMkLst>
          <pc:docMk/>
          <pc:sldMk cId="3440409311" sldId="453"/>
        </pc:sldMkLst>
        <pc:picChg chg="add mod modCrop">
          <ac:chgData name="Guerrero, Francisco J" userId="6932753a-0454-4599-8934-90d573510db2" providerId="ADAL" clId="{3B97D5E2-CF41-4138-9964-DF8BA13712A7}" dt="2023-06-06T14:46:06.413" v="869" actId="1076"/>
          <ac:picMkLst>
            <pc:docMk/>
            <pc:sldMk cId="3440409311" sldId="453"/>
            <ac:picMk id="4" creationId="{F3D873C6-62E3-E927-2869-968EE1C1E4D9}"/>
          </ac:picMkLst>
        </pc:picChg>
        <pc:picChg chg="add del mod modCrop">
          <ac:chgData name="Guerrero, Francisco J" userId="6932753a-0454-4599-8934-90d573510db2" providerId="ADAL" clId="{3B97D5E2-CF41-4138-9964-DF8BA13712A7}" dt="2023-06-06T14:50:05.833" v="892" actId="21"/>
          <ac:picMkLst>
            <pc:docMk/>
            <pc:sldMk cId="3440409311" sldId="453"/>
            <ac:picMk id="5" creationId="{5FE5753F-9DA0-7F0C-42F4-D67539E95031}"/>
          </ac:picMkLst>
        </pc:picChg>
      </pc:sldChg>
      <pc:sldChg chg="addSp delSp modSp add del mod">
        <pc:chgData name="Guerrero, Francisco J" userId="6932753a-0454-4599-8934-90d573510db2" providerId="ADAL" clId="{3B97D5E2-CF41-4138-9964-DF8BA13712A7}" dt="2023-06-06T15:15:16.313" v="1230" actId="47"/>
        <pc:sldMkLst>
          <pc:docMk/>
          <pc:sldMk cId="3938975310" sldId="454"/>
        </pc:sldMkLst>
        <pc:picChg chg="add del mod modCrop">
          <ac:chgData name="Guerrero, Francisco J" userId="6932753a-0454-4599-8934-90d573510db2" providerId="ADAL" clId="{3B97D5E2-CF41-4138-9964-DF8BA13712A7}" dt="2023-06-06T15:08:28.366" v="1167" actId="21"/>
          <ac:picMkLst>
            <pc:docMk/>
            <pc:sldMk cId="3938975310" sldId="454"/>
            <ac:picMk id="4" creationId="{37ABDF05-A434-B4C0-C3C8-EB0984A1E7C6}"/>
          </ac:picMkLst>
        </pc:picChg>
        <pc:picChg chg="add del mod">
          <ac:chgData name="Guerrero, Francisco J" userId="6932753a-0454-4599-8934-90d573510db2" providerId="ADAL" clId="{3B97D5E2-CF41-4138-9964-DF8BA13712A7}" dt="2023-06-06T15:08:28.366" v="1167" actId="21"/>
          <ac:picMkLst>
            <pc:docMk/>
            <pc:sldMk cId="3938975310" sldId="454"/>
            <ac:picMk id="5" creationId="{73E1E6D0-31AA-3F3A-BCF6-3140C17E7F77}"/>
          </ac:picMkLst>
        </pc:picChg>
        <pc:picChg chg="add del mod">
          <ac:chgData name="Guerrero, Francisco J" userId="6932753a-0454-4599-8934-90d573510db2" providerId="ADAL" clId="{3B97D5E2-CF41-4138-9964-DF8BA13712A7}" dt="2023-06-06T14:51:44.428" v="898" actId="21"/>
          <ac:picMkLst>
            <pc:docMk/>
            <pc:sldMk cId="3938975310" sldId="454"/>
            <ac:picMk id="7" creationId="{DF87605B-4688-A5E4-2EFD-6321E66D1241}"/>
          </ac:picMkLst>
        </pc:picChg>
      </pc:sldChg>
      <pc:sldChg chg="addSp delSp modSp add del mod">
        <pc:chgData name="Guerrero, Francisco J" userId="6932753a-0454-4599-8934-90d573510db2" providerId="ADAL" clId="{3B97D5E2-CF41-4138-9964-DF8BA13712A7}" dt="2023-06-06T15:15:16.976" v="1231" actId="47"/>
        <pc:sldMkLst>
          <pc:docMk/>
          <pc:sldMk cId="3595979365" sldId="455"/>
        </pc:sldMkLst>
        <pc:picChg chg="add mod modCrop">
          <ac:chgData name="Guerrero, Francisco J" userId="6932753a-0454-4599-8934-90d573510db2" providerId="ADAL" clId="{3B97D5E2-CF41-4138-9964-DF8BA13712A7}" dt="2023-06-06T14:53:25.644" v="914" actId="1076"/>
          <ac:picMkLst>
            <pc:docMk/>
            <pc:sldMk cId="3595979365" sldId="455"/>
            <ac:picMk id="3" creationId="{DF7DE020-F085-9134-6ED8-4840E4EE0A27}"/>
          </ac:picMkLst>
        </pc:picChg>
        <pc:picChg chg="add mod modCrop">
          <ac:chgData name="Guerrero, Francisco J" userId="6932753a-0454-4599-8934-90d573510db2" providerId="ADAL" clId="{3B97D5E2-CF41-4138-9964-DF8BA13712A7}" dt="2023-06-06T14:55:04.301" v="934" actId="1076"/>
          <ac:picMkLst>
            <pc:docMk/>
            <pc:sldMk cId="3595979365" sldId="455"/>
            <ac:picMk id="5" creationId="{ACAE8F0A-1DB4-BE4C-6195-7D73F84F2B1A}"/>
          </ac:picMkLst>
        </pc:picChg>
        <pc:picChg chg="add del mod">
          <ac:chgData name="Guerrero, Francisco J" userId="6932753a-0454-4599-8934-90d573510db2" providerId="ADAL" clId="{3B97D5E2-CF41-4138-9964-DF8BA13712A7}" dt="2023-06-06T15:09:26.134" v="1177" actId="21"/>
          <ac:picMkLst>
            <pc:docMk/>
            <pc:sldMk cId="3595979365" sldId="455"/>
            <ac:picMk id="6" creationId="{3B46FF6B-D8D9-1A26-16FF-E995CB406E3C}"/>
          </ac:picMkLst>
        </pc:picChg>
        <pc:picChg chg="add del mod">
          <ac:chgData name="Guerrero, Francisco J" userId="6932753a-0454-4599-8934-90d573510db2" providerId="ADAL" clId="{3B97D5E2-CF41-4138-9964-DF8BA13712A7}" dt="2023-06-06T15:10:23.831" v="1188" actId="21"/>
          <ac:picMkLst>
            <pc:docMk/>
            <pc:sldMk cId="3595979365" sldId="455"/>
            <ac:picMk id="7" creationId="{BE935602-2004-6E16-AACA-C1727B75EF42}"/>
          </ac:picMkLst>
        </pc:picChg>
      </pc:sldChg>
      <pc:sldChg chg="add del">
        <pc:chgData name="Guerrero, Francisco J" userId="6932753a-0454-4599-8934-90d573510db2" providerId="ADAL" clId="{3B97D5E2-CF41-4138-9964-DF8BA13712A7}" dt="2023-06-06T14:56:38.074" v="948" actId="47"/>
        <pc:sldMkLst>
          <pc:docMk/>
          <pc:sldMk cId="3600986469" sldId="456"/>
        </pc:sldMkLst>
      </pc:sldChg>
      <pc:sldChg chg="add del">
        <pc:chgData name="Guerrero, Francisco J" userId="6932753a-0454-4599-8934-90d573510db2" providerId="ADAL" clId="{3B97D5E2-CF41-4138-9964-DF8BA13712A7}" dt="2023-06-06T14:56:38.616" v="949" actId="47"/>
        <pc:sldMkLst>
          <pc:docMk/>
          <pc:sldMk cId="953113729" sldId="457"/>
        </pc:sldMkLst>
      </pc:sldChg>
      <pc:sldChg chg="add del">
        <pc:chgData name="Guerrero, Francisco J" userId="6932753a-0454-4599-8934-90d573510db2" providerId="ADAL" clId="{3B97D5E2-CF41-4138-9964-DF8BA13712A7}" dt="2023-06-06T14:56:39.155" v="950" actId="47"/>
        <pc:sldMkLst>
          <pc:docMk/>
          <pc:sldMk cId="3291100777" sldId="458"/>
        </pc:sldMkLst>
      </pc:sldChg>
      <pc:sldChg chg="addSp delSp modSp add del mod">
        <pc:chgData name="Guerrero, Francisco J" userId="6932753a-0454-4599-8934-90d573510db2" providerId="ADAL" clId="{3B97D5E2-CF41-4138-9964-DF8BA13712A7}" dt="2023-06-06T15:09:06.393" v="1174" actId="47"/>
        <pc:sldMkLst>
          <pc:docMk/>
          <pc:sldMk cId="4173671133" sldId="459"/>
        </pc:sldMkLst>
        <pc:spChg chg="mod">
          <ac:chgData name="Guerrero, Francisco J" userId="6932753a-0454-4599-8934-90d573510db2" providerId="ADAL" clId="{3B97D5E2-CF41-4138-9964-DF8BA13712A7}" dt="2023-06-06T14:35:32.324" v="849" actId="313"/>
          <ac:spMkLst>
            <pc:docMk/>
            <pc:sldMk cId="4173671133" sldId="459"/>
            <ac:spMk id="2" creationId="{26858668-FA10-6EB7-44BE-EBAB244FE912}"/>
          </ac:spMkLst>
        </pc:spChg>
        <pc:picChg chg="del">
          <ac:chgData name="Guerrero, Francisco J" userId="6932753a-0454-4599-8934-90d573510db2" providerId="ADAL" clId="{3B97D5E2-CF41-4138-9964-DF8BA13712A7}" dt="2023-06-06T14:19:35.940" v="716" actId="478"/>
          <ac:picMkLst>
            <pc:docMk/>
            <pc:sldMk cId="4173671133" sldId="459"/>
            <ac:picMk id="3" creationId="{D5D4BA36-B045-6DE1-078A-2226AE2EACB8}"/>
          </ac:picMkLst>
        </pc:picChg>
        <pc:picChg chg="add del mod">
          <ac:chgData name="Guerrero, Francisco J" userId="6932753a-0454-4599-8934-90d573510db2" providerId="ADAL" clId="{3B97D5E2-CF41-4138-9964-DF8BA13712A7}" dt="2023-06-06T14:20:26.778" v="718"/>
          <ac:picMkLst>
            <pc:docMk/>
            <pc:sldMk cId="4173671133" sldId="459"/>
            <ac:picMk id="4" creationId="{6008E19C-2B1A-CD32-FE2E-B2B98C94D6FD}"/>
          </ac:picMkLst>
        </pc:picChg>
        <pc:picChg chg="add del mod modCrop">
          <ac:chgData name="Guerrero, Francisco J" userId="6932753a-0454-4599-8934-90d573510db2" providerId="ADAL" clId="{3B97D5E2-CF41-4138-9964-DF8BA13712A7}" dt="2023-06-06T14:32:22.013" v="789" actId="478"/>
          <ac:picMkLst>
            <pc:docMk/>
            <pc:sldMk cId="4173671133" sldId="459"/>
            <ac:picMk id="6" creationId="{46AF8099-37FB-B929-12EF-CA4843413FF5}"/>
          </ac:picMkLst>
        </pc:picChg>
        <pc:picChg chg="add mod ord">
          <ac:chgData name="Guerrero, Francisco J" userId="6932753a-0454-4599-8934-90d573510db2" providerId="ADAL" clId="{3B97D5E2-CF41-4138-9964-DF8BA13712A7}" dt="2023-06-06T14:34:33.758" v="808" actId="1076"/>
          <ac:picMkLst>
            <pc:docMk/>
            <pc:sldMk cId="4173671133" sldId="459"/>
            <ac:picMk id="8" creationId="{D04D3DD6-E825-6F0A-5EBD-501F283BB27B}"/>
          </ac:picMkLst>
        </pc:picChg>
        <pc:picChg chg="add del mod modCrop">
          <ac:chgData name="Guerrero, Francisco J" userId="6932753a-0454-4599-8934-90d573510db2" providerId="ADAL" clId="{3B97D5E2-CF41-4138-9964-DF8BA13712A7}" dt="2023-06-06T14:34:04.287" v="801" actId="478"/>
          <ac:picMkLst>
            <pc:docMk/>
            <pc:sldMk cId="4173671133" sldId="459"/>
            <ac:picMk id="10" creationId="{3EF1A481-0469-2087-BB03-DA8D02586F6F}"/>
          </ac:picMkLst>
        </pc:picChg>
        <pc:picChg chg="add mod ord modCrop">
          <ac:chgData name="Guerrero, Francisco J" userId="6932753a-0454-4599-8934-90d573510db2" providerId="ADAL" clId="{3B97D5E2-CF41-4138-9964-DF8BA13712A7}" dt="2023-06-06T14:34:30.956" v="807" actId="167"/>
          <ac:picMkLst>
            <pc:docMk/>
            <pc:sldMk cId="4173671133" sldId="459"/>
            <ac:picMk id="12" creationId="{56A78B57-9A98-744F-AAC1-3CDF4E667EB0}"/>
          </ac:picMkLst>
        </pc:picChg>
        <pc:picChg chg="add mod">
          <ac:chgData name="Guerrero, Francisco J" userId="6932753a-0454-4599-8934-90d573510db2" providerId="ADAL" clId="{3B97D5E2-CF41-4138-9964-DF8BA13712A7}" dt="2023-06-06T14:34:59.727" v="810" actId="1076"/>
          <ac:picMkLst>
            <pc:docMk/>
            <pc:sldMk cId="4173671133" sldId="459"/>
            <ac:picMk id="13" creationId="{A334F06D-BE15-7669-07CD-CB078317E40C}"/>
          </ac:picMkLst>
        </pc:picChg>
        <pc:picChg chg="add del mod">
          <ac:chgData name="Guerrero, Francisco J" userId="6932753a-0454-4599-8934-90d573510db2" providerId="ADAL" clId="{3B97D5E2-CF41-4138-9964-DF8BA13712A7}" dt="2023-06-06T15:05:39.453" v="1068" actId="21"/>
          <ac:picMkLst>
            <pc:docMk/>
            <pc:sldMk cId="4173671133" sldId="459"/>
            <ac:picMk id="14" creationId="{51BA4978-CE8F-74E8-E995-A070C2CB067D}"/>
          </ac:picMkLst>
        </pc:picChg>
      </pc:sldChg>
      <pc:sldChg chg="new del">
        <pc:chgData name="Guerrero, Francisco J" userId="6932753a-0454-4599-8934-90d573510db2" providerId="ADAL" clId="{3B97D5E2-CF41-4138-9964-DF8BA13712A7}" dt="2023-06-06T14:37:23.883" v="861" actId="47"/>
        <pc:sldMkLst>
          <pc:docMk/>
          <pc:sldMk cId="11889953" sldId="460"/>
        </pc:sldMkLst>
      </pc:sldChg>
      <pc:sldChg chg="addSp delSp modSp add del mod">
        <pc:chgData name="Guerrero, Francisco J" userId="6932753a-0454-4599-8934-90d573510db2" providerId="ADAL" clId="{3B97D5E2-CF41-4138-9964-DF8BA13712A7}" dt="2023-06-06T15:04:06.514" v="1024" actId="47"/>
        <pc:sldMkLst>
          <pc:docMk/>
          <pc:sldMk cId="650230111" sldId="460"/>
        </pc:sldMkLst>
        <pc:spChg chg="del">
          <ac:chgData name="Guerrero, Francisco J" userId="6932753a-0454-4599-8934-90d573510db2" providerId="ADAL" clId="{3B97D5E2-CF41-4138-9964-DF8BA13712A7}" dt="2023-06-06T15:03:09.365" v="1003" actId="478"/>
          <ac:spMkLst>
            <pc:docMk/>
            <pc:sldMk cId="650230111" sldId="460"/>
            <ac:spMk id="4" creationId="{6C34BF46-85AD-6539-5017-AC82F5EB0150}"/>
          </ac:spMkLst>
        </pc:spChg>
        <pc:picChg chg="add mod">
          <ac:chgData name="Guerrero, Francisco J" userId="6932753a-0454-4599-8934-90d573510db2" providerId="ADAL" clId="{3B97D5E2-CF41-4138-9964-DF8BA13712A7}" dt="2023-06-06T15:03:50.654" v="1021" actId="1076"/>
          <ac:picMkLst>
            <pc:docMk/>
            <pc:sldMk cId="650230111" sldId="460"/>
            <ac:picMk id="3" creationId="{41B8DB61-D3A4-3D2F-6F86-D43187DA8026}"/>
          </ac:picMkLst>
        </pc:picChg>
      </pc:sldChg>
      <pc:sldChg chg="add del">
        <pc:chgData name="Guerrero, Francisco J" userId="6932753a-0454-4599-8934-90d573510db2" providerId="ADAL" clId="{3B97D5E2-CF41-4138-9964-DF8BA13712A7}" dt="2023-06-06T15:03:11.346" v="1004" actId="47"/>
        <pc:sldMkLst>
          <pc:docMk/>
          <pc:sldMk cId="2588600655" sldId="461"/>
        </pc:sldMkLst>
      </pc:sldChg>
      <pc:sldChg chg="addSp modSp add mod modNotesTx">
        <pc:chgData name="Guerrero, Francisco J" userId="6932753a-0454-4599-8934-90d573510db2" providerId="ADAL" clId="{3B97D5E2-CF41-4138-9964-DF8BA13712A7}" dt="2023-06-06T20:39:26.718" v="10373" actId="20577"/>
        <pc:sldMkLst>
          <pc:docMk/>
          <pc:sldMk cId="2717138731" sldId="461"/>
        </pc:sldMkLst>
        <pc:spChg chg="add mod">
          <ac:chgData name="Guerrero, Francisco J" userId="6932753a-0454-4599-8934-90d573510db2" providerId="ADAL" clId="{3B97D5E2-CF41-4138-9964-DF8BA13712A7}" dt="2023-06-06T15:05:21.216" v="1066" actId="20577"/>
          <ac:spMkLst>
            <pc:docMk/>
            <pc:sldMk cId="2717138731" sldId="461"/>
            <ac:spMk id="4" creationId="{DB46EB38-754A-DE0C-AF9E-E483D7F04630}"/>
          </ac:spMkLst>
        </pc:spChg>
        <pc:picChg chg="mod">
          <ac:chgData name="Guerrero, Francisco J" userId="6932753a-0454-4599-8934-90d573510db2" providerId="ADAL" clId="{3B97D5E2-CF41-4138-9964-DF8BA13712A7}" dt="2023-06-06T15:04:51.485" v="1032" actId="1076"/>
          <ac:picMkLst>
            <pc:docMk/>
            <pc:sldMk cId="2717138731" sldId="461"/>
            <ac:picMk id="2" creationId="{D85B3BA8-CDAD-AC5B-DC8C-2FA2B827FB31}"/>
          </ac:picMkLst>
        </pc:picChg>
        <pc:picChg chg="add mod">
          <ac:chgData name="Guerrero, Francisco J" userId="6932753a-0454-4599-8934-90d573510db2" providerId="ADAL" clId="{3B97D5E2-CF41-4138-9964-DF8BA13712A7}" dt="2023-06-06T18:30:38.841" v="3003" actId="1076"/>
          <ac:picMkLst>
            <pc:docMk/>
            <pc:sldMk cId="2717138731" sldId="461"/>
            <ac:picMk id="3" creationId="{C9641820-AF75-1E31-24F1-D10FB73025E9}"/>
          </ac:picMkLst>
        </pc:picChg>
      </pc:sldChg>
      <pc:sldChg chg="add del">
        <pc:chgData name="Guerrero, Francisco J" userId="6932753a-0454-4599-8934-90d573510db2" providerId="ADAL" clId="{3B97D5E2-CF41-4138-9964-DF8BA13712A7}" dt="2023-06-06T15:03:11.593" v="1005" actId="47"/>
        <pc:sldMkLst>
          <pc:docMk/>
          <pc:sldMk cId="52507819" sldId="462"/>
        </pc:sldMkLst>
      </pc:sldChg>
      <pc:sldChg chg="addSp delSp modSp add mod modNotesTx">
        <pc:chgData name="Guerrero, Francisco J" userId="6932753a-0454-4599-8934-90d573510db2" providerId="ADAL" clId="{3B97D5E2-CF41-4138-9964-DF8BA13712A7}" dt="2023-06-06T20:46:25.302" v="11520" actId="20577"/>
        <pc:sldMkLst>
          <pc:docMk/>
          <pc:sldMk cId="117558684" sldId="462"/>
        </pc:sldMkLst>
        <pc:spChg chg="add mod">
          <ac:chgData name="Guerrero, Francisco J" userId="6932753a-0454-4599-8934-90d573510db2" providerId="ADAL" clId="{3B97D5E2-CF41-4138-9964-DF8BA13712A7}" dt="2023-06-06T20:45:29.558" v="11387" actId="5793"/>
          <ac:spMkLst>
            <pc:docMk/>
            <pc:sldMk cId="117558684" sldId="462"/>
            <ac:spMk id="6" creationId="{F7383716-5068-DB9D-C579-469A872BEB4C}"/>
          </ac:spMkLst>
        </pc:spChg>
        <pc:spChg chg="add mod">
          <ac:chgData name="Guerrero, Francisco J" userId="6932753a-0454-4599-8934-90d573510db2" providerId="ADAL" clId="{3B97D5E2-CF41-4138-9964-DF8BA13712A7}" dt="2023-06-06T18:32:52.718" v="3005" actId="114"/>
          <ac:spMkLst>
            <pc:docMk/>
            <pc:sldMk cId="117558684" sldId="462"/>
            <ac:spMk id="7" creationId="{1FDB459D-9776-558F-506E-2C6012114026}"/>
          </ac:spMkLst>
        </pc:spChg>
        <pc:picChg chg="add del mod">
          <ac:chgData name="Guerrero, Francisco J" userId="6932753a-0454-4599-8934-90d573510db2" providerId="ADAL" clId="{3B97D5E2-CF41-4138-9964-DF8BA13712A7}" dt="2023-06-06T15:05:57.599" v="1073" actId="21"/>
          <ac:picMkLst>
            <pc:docMk/>
            <pc:sldMk cId="117558684" sldId="462"/>
            <ac:picMk id="3" creationId="{E0149118-3D7F-1001-8672-D6492426E650}"/>
          </ac:picMkLst>
        </pc:picChg>
        <pc:picChg chg="add mod">
          <ac:chgData name="Guerrero, Francisco J" userId="6932753a-0454-4599-8934-90d573510db2" providerId="ADAL" clId="{3B97D5E2-CF41-4138-9964-DF8BA13712A7}" dt="2023-06-06T16:44:53.619" v="1532" actId="1076"/>
          <ac:picMkLst>
            <pc:docMk/>
            <pc:sldMk cId="117558684" sldId="462"/>
            <ac:picMk id="4" creationId="{80416EB6-4E0B-CBE7-157E-6CC87924669B}"/>
          </ac:picMkLst>
        </pc:picChg>
        <pc:picChg chg="add mod modCrop">
          <ac:chgData name="Guerrero, Francisco J" userId="6932753a-0454-4599-8934-90d573510db2" providerId="ADAL" clId="{3B97D5E2-CF41-4138-9964-DF8BA13712A7}" dt="2023-06-06T16:46:31.450" v="1649" actId="1076"/>
          <ac:picMkLst>
            <pc:docMk/>
            <pc:sldMk cId="117558684" sldId="462"/>
            <ac:picMk id="5" creationId="{53703534-993B-E126-E069-22667A39612C}"/>
          </ac:picMkLst>
        </pc:picChg>
      </pc:sldChg>
      <pc:sldChg chg="add del">
        <pc:chgData name="Guerrero, Francisco J" userId="6932753a-0454-4599-8934-90d573510db2" providerId="ADAL" clId="{3B97D5E2-CF41-4138-9964-DF8BA13712A7}" dt="2023-06-06T15:03:12.019" v="1006" actId="47"/>
        <pc:sldMkLst>
          <pc:docMk/>
          <pc:sldMk cId="1015532844" sldId="463"/>
        </pc:sldMkLst>
      </pc:sldChg>
      <pc:sldChg chg="addSp delSp modSp add mod modNotesTx">
        <pc:chgData name="Guerrero, Francisco J" userId="6932753a-0454-4599-8934-90d573510db2" providerId="ADAL" clId="{3B97D5E2-CF41-4138-9964-DF8BA13712A7}" dt="2023-06-06T20:51:52.639" v="12040" actId="20577"/>
        <pc:sldMkLst>
          <pc:docMk/>
          <pc:sldMk cId="3984631058" sldId="463"/>
        </pc:sldMkLst>
        <pc:spChg chg="add mod">
          <ac:chgData name="Guerrero, Francisco J" userId="6932753a-0454-4599-8934-90d573510db2" providerId="ADAL" clId="{3B97D5E2-CF41-4138-9964-DF8BA13712A7}" dt="2023-06-06T19:46:14.203" v="4014" actId="20577"/>
          <ac:spMkLst>
            <pc:docMk/>
            <pc:sldMk cId="3984631058" sldId="463"/>
            <ac:spMk id="5" creationId="{578E19B3-8861-4DE5-320B-B1442B4283D4}"/>
          </ac:spMkLst>
        </pc:spChg>
        <pc:spChg chg="add del mod">
          <ac:chgData name="Guerrero, Francisco J" userId="6932753a-0454-4599-8934-90d573510db2" providerId="ADAL" clId="{3B97D5E2-CF41-4138-9964-DF8BA13712A7}" dt="2023-06-06T19:41:23.505" v="3713" actId="21"/>
          <ac:spMkLst>
            <pc:docMk/>
            <pc:sldMk cId="3984631058" sldId="463"/>
            <ac:spMk id="6" creationId="{E06FA797-FF8A-F56E-1356-8711C73CF9A1}"/>
          </ac:spMkLst>
        </pc:spChg>
        <pc:picChg chg="add mod">
          <ac:chgData name="Guerrero, Francisco J" userId="6932753a-0454-4599-8934-90d573510db2" providerId="ADAL" clId="{3B97D5E2-CF41-4138-9964-DF8BA13712A7}" dt="2023-06-06T15:10:15.637" v="1186" actId="1076"/>
          <ac:picMkLst>
            <pc:docMk/>
            <pc:sldMk cId="3984631058" sldId="463"/>
            <ac:picMk id="3" creationId="{A612632E-0E62-2143-5164-3F9831A5EF0D}"/>
          </ac:picMkLst>
        </pc:picChg>
        <pc:picChg chg="add mod modCrop">
          <ac:chgData name="Guerrero, Francisco J" userId="6932753a-0454-4599-8934-90d573510db2" providerId="ADAL" clId="{3B97D5E2-CF41-4138-9964-DF8BA13712A7}" dt="2023-06-06T15:11:16.893" v="1193" actId="732"/>
          <ac:picMkLst>
            <pc:docMk/>
            <pc:sldMk cId="3984631058" sldId="463"/>
            <ac:picMk id="4" creationId="{859488C3-EB27-5CF6-DBC2-766EF872AE21}"/>
          </ac:picMkLst>
        </pc:picChg>
      </pc:sldChg>
      <pc:sldChg chg="add del">
        <pc:chgData name="Guerrero, Francisco J" userId="6932753a-0454-4599-8934-90d573510db2" providerId="ADAL" clId="{3B97D5E2-CF41-4138-9964-DF8BA13712A7}" dt="2023-06-06T15:03:12.715" v="1007" actId="47"/>
        <pc:sldMkLst>
          <pc:docMk/>
          <pc:sldMk cId="1759238952" sldId="464"/>
        </pc:sldMkLst>
      </pc:sldChg>
      <pc:sldChg chg="addSp modSp add mod ord modAnim modNotesTx">
        <pc:chgData name="Guerrero, Francisco J" userId="6932753a-0454-4599-8934-90d573510db2" providerId="ADAL" clId="{3B97D5E2-CF41-4138-9964-DF8BA13712A7}" dt="2023-06-06T21:08:29.592" v="12818" actId="20577"/>
        <pc:sldMkLst>
          <pc:docMk/>
          <pc:sldMk cId="3361851831" sldId="464"/>
        </pc:sldMkLst>
        <pc:spChg chg="add mod">
          <ac:chgData name="Guerrero, Francisco J" userId="6932753a-0454-4599-8934-90d573510db2" providerId="ADAL" clId="{3B97D5E2-CF41-4138-9964-DF8BA13712A7}" dt="2023-06-06T21:02:23.517" v="12396" actId="164"/>
          <ac:spMkLst>
            <pc:docMk/>
            <pc:sldMk cId="3361851831" sldId="464"/>
            <ac:spMk id="5" creationId="{F58EE402-3F97-6DEE-5A39-B94956113D38}"/>
          </ac:spMkLst>
        </pc:spChg>
        <pc:spChg chg="add mod">
          <ac:chgData name="Guerrero, Francisco J" userId="6932753a-0454-4599-8934-90d573510db2" providerId="ADAL" clId="{3B97D5E2-CF41-4138-9964-DF8BA13712A7}" dt="2023-06-06T21:02:23.517" v="12396" actId="164"/>
          <ac:spMkLst>
            <pc:docMk/>
            <pc:sldMk cId="3361851831" sldId="464"/>
            <ac:spMk id="7" creationId="{447905FD-2665-7AE7-482E-4391CF5C5C79}"/>
          </ac:spMkLst>
        </pc:spChg>
        <pc:grpChg chg="add mod">
          <ac:chgData name="Guerrero, Francisco J" userId="6932753a-0454-4599-8934-90d573510db2" providerId="ADAL" clId="{3B97D5E2-CF41-4138-9964-DF8BA13712A7}" dt="2023-06-06T21:02:23.517" v="12396" actId="164"/>
          <ac:grpSpMkLst>
            <pc:docMk/>
            <pc:sldMk cId="3361851831" sldId="464"/>
            <ac:grpSpMk id="10" creationId="{FFE0983C-9215-4BCB-F211-C9E11BDC44FB}"/>
          </ac:grpSpMkLst>
        </pc:grpChg>
        <pc:picChg chg="add mod">
          <ac:chgData name="Guerrero, Francisco J" userId="6932753a-0454-4599-8934-90d573510db2" providerId="ADAL" clId="{3B97D5E2-CF41-4138-9964-DF8BA13712A7}" dt="2023-06-06T15:12:21.325" v="1198" actId="1076"/>
          <ac:picMkLst>
            <pc:docMk/>
            <pc:sldMk cId="3361851831" sldId="464"/>
            <ac:picMk id="3" creationId="{C27E6513-A2D3-0B0B-C316-426AC547F123}"/>
          </ac:picMkLst>
        </pc:picChg>
        <pc:picChg chg="add mod">
          <ac:chgData name="Guerrero, Francisco J" userId="6932753a-0454-4599-8934-90d573510db2" providerId="ADAL" clId="{3B97D5E2-CF41-4138-9964-DF8BA13712A7}" dt="2023-06-06T21:02:23.517" v="12396" actId="164"/>
          <ac:picMkLst>
            <pc:docMk/>
            <pc:sldMk cId="3361851831" sldId="464"/>
            <ac:picMk id="4" creationId="{0E8461AE-2041-7176-470A-D2756BE58F27}"/>
          </ac:picMkLst>
        </pc:picChg>
        <pc:picChg chg="add mod modCrop">
          <ac:chgData name="Guerrero, Francisco J" userId="6932753a-0454-4599-8934-90d573510db2" providerId="ADAL" clId="{3B97D5E2-CF41-4138-9964-DF8BA13712A7}" dt="2023-06-06T21:02:10.488" v="12395" actId="1076"/>
          <ac:picMkLst>
            <pc:docMk/>
            <pc:sldMk cId="3361851831" sldId="464"/>
            <ac:picMk id="9" creationId="{F71E45FB-BF8C-68EA-97BE-931CE4841F5F}"/>
          </ac:picMkLst>
        </pc:picChg>
      </pc:sldChg>
      <pc:sldChg chg="addSp delSp modSp add mod ord modNotesTx">
        <pc:chgData name="Guerrero, Francisco J" userId="6932753a-0454-4599-8934-90d573510db2" providerId="ADAL" clId="{3B97D5E2-CF41-4138-9964-DF8BA13712A7}" dt="2023-06-06T21:10:26.975" v="12928" actId="20577"/>
        <pc:sldMkLst>
          <pc:docMk/>
          <pc:sldMk cId="1016508461" sldId="465"/>
        </pc:sldMkLst>
        <pc:spChg chg="add mod">
          <ac:chgData name="Guerrero, Francisco J" userId="6932753a-0454-4599-8934-90d573510db2" providerId="ADAL" clId="{3B97D5E2-CF41-4138-9964-DF8BA13712A7}" dt="2023-06-06T18:47:54.118" v="3089" actId="20577"/>
          <ac:spMkLst>
            <pc:docMk/>
            <pc:sldMk cId="1016508461" sldId="465"/>
            <ac:spMk id="4" creationId="{E45E9249-B202-9FE9-4EA7-A30F0942E5AA}"/>
          </ac:spMkLst>
        </pc:spChg>
        <pc:spChg chg="add del mod">
          <ac:chgData name="Guerrero, Francisco J" userId="6932753a-0454-4599-8934-90d573510db2" providerId="ADAL" clId="{3B97D5E2-CF41-4138-9964-DF8BA13712A7}" dt="2023-06-06T18:48:10.936" v="3091" actId="931"/>
          <ac:spMkLst>
            <pc:docMk/>
            <pc:sldMk cId="1016508461" sldId="465"/>
            <ac:spMk id="6" creationId="{B1BF5C3F-1F37-E40A-37C0-9AA3F6B9BC27}"/>
          </ac:spMkLst>
        </pc:spChg>
        <pc:spChg chg="add del mod">
          <ac:chgData name="Guerrero, Francisco J" userId="6932753a-0454-4599-8934-90d573510db2" providerId="ADAL" clId="{3B97D5E2-CF41-4138-9964-DF8BA13712A7}" dt="2023-06-06T18:48:33.879" v="3096" actId="21"/>
          <ac:spMkLst>
            <pc:docMk/>
            <pc:sldMk cId="1016508461" sldId="465"/>
            <ac:spMk id="9" creationId="{AE10B4C1-0AAD-9527-D7A5-0AE055B6BA30}"/>
          </ac:spMkLst>
        </pc:spChg>
        <pc:spChg chg="add del mod">
          <ac:chgData name="Guerrero, Francisco J" userId="6932753a-0454-4599-8934-90d573510db2" providerId="ADAL" clId="{3B97D5E2-CF41-4138-9964-DF8BA13712A7}" dt="2023-06-06T18:50:52.749" v="3109" actId="931"/>
          <ac:spMkLst>
            <pc:docMk/>
            <pc:sldMk cId="1016508461" sldId="465"/>
            <ac:spMk id="11" creationId="{44436475-7F29-E67E-1AE4-6DD70C969C66}"/>
          </ac:spMkLst>
        </pc:spChg>
        <pc:spChg chg="add del mod">
          <ac:chgData name="Guerrero, Francisco J" userId="6932753a-0454-4599-8934-90d573510db2" providerId="ADAL" clId="{3B97D5E2-CF41-4138-9964-DF8BA13712A7}" dt="2023-06-06T18:51:09.549" v="3113" actId="931"/>
          <ac:spMkLst>
            <pc:docMk/>
            <pc:sldMk cId="1016508461" sldId="465"/>
            <ac:spMk id="16" creationId="{73DBBA32-4B38-9697-7DA9-08E6D62F47CC}"/>
          </ac:spMkLst>
        </pc:spChg>
        <pc:spChg chg="add del mod">
          <ac:chgData name="Guerrero, Francisco J" userId="6932753a-0454-4599-8934-90d573510db2" providerId="ADAL" clId="{3B97D5E2-CF41-4138-9964-DF8BA13712A7}" dt="2023-06-06T18:53:56.686" v="3117" actId="931"/>
          <ac:spMkLst>
            <pc:docMk/>
            <pc:sldMk cId="1016508461" sldId="465"/>
            <ac:spMk id="20" creationId="{B4E8CD8D-4BE9-2618-B782-82EBA7CC34AB}"/>
          </ac:spMkLst>
        </pc:spChg>
        <pc:spChg chg="add del mod">
          <ac:chgData name="Guerrero, Francisco J" userId="6932753a-0454-4599-8934-90d573510db2" providerId="ADAL" clId="{3B97D5E2-CF41-4138-9964-DF8BA13712A7}" dt="2023-06-06T18:54:55.059" v="3121" actId="931"/>
          <ac:spMkLst>
            <pc:docMk/>
            <pc:sldMk cId="1016508461" sldId="465"/>
            <ac:spMk id="24" creationId="{05082B6F-D833-7A23-E0E4-B747DD409BB6}"/>
          </ac:spMkLst>
        </pc:spChg>
        <pc:spChg chg="add mod">
          <ac:chgData name="Guerrero, Francisco J" userId="6932753a-0454-4599-8934-90d573510db2" providerId="ADAL" clId="{3B97D5E2-CF41-4138-9964-DF8BA13712A7}" dt="2023-06-06T21:07:53.217" v="12747" actId="1076"/>
          <ac:spMkLst>
            <pc:docMk/>
            <pc:sldMk cId="1016508461" sldId="465"/>
            <ac:spMk id="27" creationId="{4456A634-F9D6-FBC1-434E-9808C04935A6}"/>
          </ac:spMkLst>
        </pc:spChg>
        <pc:picChg chg="add del mod">
          <ac:chgData name="Guerrero, Francisco J" userId="6932753a-0454-4599-8934-90d573510db2" providerId="ADAL" clId="{3B97D5E2-CF41-4138-9964-DF8BA13712A7}" dt="2023-06-06T18:47:57.079" v="3090" actId="478"/>
          <ac:picMkLst>
            <pc:docMk/>
            <pc:sldMk cId="1016508461" sldId="465"/>
            <ac:picMk id="3" creationId="{50A55467-1EAB-B035-094A-9C0F93C7F04F}"/>
          </ac:picMkLst>
        </pc:picChg>
        <pc:picChg chg="add del mod">
          <ac:chgData name="Guerrero, Francisco J" userId="6932753a-0454-4599-8934-90d573510db2" providerId="ADAL" clId="{3B97D5E2-CF41-4138-9964-DF8BA13712A7}" dt="2023-06-06T18:50:29.819" v="3106" actId="478"/>
          <ac:picMkLst>
            <pc:docMk/>
            <pc:sldMk cId="1016508461" sldId="465"/>
            <ac:picMk id="8" creationId="{772C1CAA-8934-C1B8-E0E4-B342CC24B152}"/>
          </ac:picMkLst>
        </pc:picChg>
        <pc:picChg chg="add del">
          <ac:chgData name="Guerrero, Francisco J" userId="6932753a-0454-4599-8934-90d573510db2" providerId="ADAL" clId="{3B97D5E2-CF41-4138-9964-DF8BA13712A7}" dt="2023-06-06T18:50:34.992" v="3108" actId="478"/>
          <ac:picMkLst>
            <pc:docMk/>
            <pc:sldMk cId="1016508461" sldId="465"/>
            <ac:picMk id="12" creationId="{DD473541-F4E0-95B2-C487-53AB65B9F5BA}"/>
          </ac:picMkLst>
        </pc:picChg>
        <pc:picChg chg="add del mod">
          <ac:chgData name="Guerrero, Francisco J" userId="6932753a-0454-4599-8934-90d573510db2" providerId="ADAL" clId="{3B97D5E2-CF41-4138-9964-DF8BA13712A7}" dt="2023-06-06T18:50:59.839" v="3112" actId="478"/>
          <ac:picMkLst>
            <pc:docMk/>
            <pc:sldMk cId="1016508461" sldId="465"/>
            <ac:picMk id="14" creationId="{06A8A83C-C324-9524-6A56-79A04161E9F7}"/>
          </ac:picMkLst>
        </pc:picChg>
        <pc:picChg chg="add del mod">
          <ac:chgData name="Guerrero, Francisco J" userId="6932753a-0454-4599-8934-90d573510db2" providerId="ADAL" clId="{3B97D5E2-CF41-4138-9964-DF8BA13712A7}" dt="2023-06-06T18:51:34.812" v="3116" actId="478"/>
          <ac:picMkLst>
            <pc:docMk/>
            <pc:sldMk cId="1016508461" sldId="465"/>
            <ac:picMk id="18" creationId="{08F02483-DEE1-0CF1-AD27-47AFF71E2EE8}"/>
          </ac:picMkLst>
        </pc:picChg>
        <pc:picChg chg="add del mod">
          <ac:chgData name="Guerrero, Francisco J" userId="6932753a-0454-4599-8934-90d573510db2" providerId="ADAL" clId="{3B97D5E2-CF41-4138-9964-DF8BA13712A7}" dt="2023-06-06T18:54:46.433" v="3120" actId="478"/>
          <ac:picMkLst>
            <pc:docMk/>
            <pc:sldMk cId="1016508461" sldId="465"/>
            <ac:picMk id="22" creationId="{50DAE0EB-EF5C-F234-D85D-D9744FEDB40F}"/>
          </ac:picMkLst>
        </pc:picChg>
        <pc:picChg chg="add mod modCrop">
          <ac:chgData name="Guerrero, Francisco J" userId="6932753a-0454-4599-8934-90d573510db2" providerId="ADAL" clId="{3B97D5E2-CF41-4138-9964-DF8BA13712A7}" dt="2023-06-06T21:09:32.992" v="12825" actId="1076"/>
          <ac:picMkLst>
            <pc:docMk/>
            <pc:sldMk cId="1016508461" sldId="465"/>
            <ac:picMk id="26" creationId="{A9C0D6D3-A9E1-9563-A37F-57CBA19F8662}"/>
          </ac:picMkLst>
        </pc:picChg>
      </pc:sldChg>
      <pc:sldChg chg="add del">
        <pc:chgData name="Guerrero, Francisco J" userId="6932753a-0454-4599-8934-90d573510db2" providerId="ADAL" clId="{3B97D5E2-CF41-4138-9964-DF8BA13712A7}" dt="2023-06-06T15:03:13.255" v="1008" actId="47"/>
        <pc:sldMkLst>
          <pc:docMk/>
          <pc:sldMk cId="3658092706" sldId="465"/>
        </pc:sldMkLst>
      </pc:sldChg>
      <pc:sldChg chg="addSp modSp add mod ord modNotesTx">
        <pc:chgData name="Guerrero, Francisco J" userId="6932753a-0454-4599-8934-90d573510db2" providerId="ADAL" clId="{3B97D5E2-CF41-4138-9964-DF8BA13712A7}" dt="2023-06-06T21:41:13.085" v="14665"/>
        <pc:sldMkLst>
          <pc:docMk/>
          <pc:sldMk cId="2285781404" sldId="466"/>
        </pc:sldMkLst>
        <pc:spChg chg="add mod">
          <ac:chgData name="Guerrero, Francisco J" userId="6932753a-0454-4599-8934-90d573510db2" providerId="ADAL" clId="{3B97D5E2-CF41-4138-9964-DF8BA13712A7}" dt="2023-06-06T16:49:24.346" v="1704" actId="5793"/>
          <ac:spMkLst>
            <pc:docMk/>
            <pc:sldMk cId="2285781404" sldId="466"/>
            <ac:spMk id="4" creationId="{3579CFAF-FF78-453F-226E-6D80A9C31AA0}"/>
          </ac:spMkLst>
        </pc:spChg>
        <pc:spChg chg="add mod">
          <ac:chgData name="Guerrero, Francisco J" userId="6932753a-0454-4599-8934-90d573510db2" providerId="ADAL" clId="{3B97D5E2-CF41-4138-9964-DF8BA13712A7}" dt="2023-06-06T21:41:13.085" v="14665"/>
          <ac:spMkLst>
            <pc:docMk/>
            <pc:sldMk cId="2285781404" sldId="466"/>
            <ac:spMk id="5" creationId="{C9BA21B3-77D8-5F5B-1B5A-2EF0E1E7B4E5}"/>
          </ac:spMkLst>
        </pc:spChg>
        <pc:picChg chg="add mod modCrop">
          <ac:chgData name="Guerrero, Francisco J" userId="6932753a-0454-4599-8934-90d573510db2" providerId="ADAL" clId="{3B97D5E2-CF41-4138-9964-DF8BA13712A7}" dt="2023-06-06T21:40:02.765" v="14572" actId="1076"/>
          <ac:picMkLst>
            <pc:docMk/>
            <pc:sldMk cId="2285781404" sldId="466"/>
            <ac:picMk id="3" creationId="{54141A8C-933A-53D5-C047-7487E9BBBEDA}"/>
          </ac:picMkLst>
        </pc:picChg>
      </pc:sldChg>
      <pc:sldChg chg="add del">
        <pc:chgData name="Guerrero, Francisco J" userId="6932753a-0454-4599-8934-90d573510db2" providerId="ADAL" clId="{3B97D5E2-CF41-4138-9964-DF8BA13712A7}" dt="2023-06-06T15:03:13.922" v="1009" actId="47"/>
        <pc:sldMkLst>
          <pc:docMk/>
          <pc:sldMk cId="2965609202" sldId="466"/>
        </pc:sldMkLst>
      </pc:sldChg>
      <pc:sldChg chg="addSp modSp add mod ord">
        <pc:chgData name="Guerrero, Francisco J" userId="6932753a-0454-4599-8934-90d573510db2" providerId="ADAL" clId="{3B97D5E2-CF41-4138-9964-DF8BA13712A7}" dt="2023-06-06T15:16:48.411" v="1280" actId="1076"/>
        <pc:sldMkLst>
          <pc:docMk/>
          <pc:sldMk cId="365969603" sldId="467"/>
        </pc:sldMkLst>
        <pc:spChg chg="add mod">
          <ac:chgData name="Guerrero, Francisco J" userId="6932753a-0454-4599-8934-90d573510db2" providerId="ADAL" clId="{3B97D5E2-CF41-4138-9964-DF8BA13712A7}" dt="2023-06-06T15:16:48.411" v="1280" actId="1076"/>
          <ac:spMkLst>
            <pc:docMk/>
            <pc:sldMk cId="365969603" sldId="467"/>
            <ac:spMk id="3" creationId="{F907E5F9-8E6B-D442-9454-8CBF48E453BE}"/>
          </ac:spMkLst>
        </pc:spChg>
      </pc:sldChg>
      <pc:sldChg chg="add del">
        <pc:chgData name="Guerrero, Francisco J" userId="6932753a-0454-4599-8934-90d573510db2" providerId="ADAL" clId="{3B97D5E2-CF41-4138-9964-DF8BA13712A7}" dt="2023-06-06T15:03:14.602" v="1010" actId="47"/>
        <pc:sldMkLst>
          <pc:docMk/>
          <pc:sldMk cId="3035456451" sldId="467"/>
        </pc:sldMkLst>
      </pc:sldChg>
      <pc:sldChg chg="add del">
        <pc:chgData name="Guerrero, Francisco J" userId="6932753a-0454-4599-8934-90d573510db2" providerId="ADAL" clId="{3B97D5E2-CF41-4138-9964-DF8BA13712A7}" dt="2023-06-06T15:03:15.184" v="1011" actId="47"/>
        <pc:sldMkLst>
          <pc:docMk/>
          <pc:sldMk cId="3703312595" sldId="468"/>
        </pc:sldMkLst>
      </pc:sldChg>
      <pc:sldChg chg="addSp delSp modSp add mod ord modNotesTx">
        <pc:chgData name="Guerrero, Francisco J" userId="6932753a-0454-4599-8934-90d573510db2" providerId="ADAL" clId="{3B97D5E2-CF41-4138-9964-DF8BA13712A7}" dt="2023-06-06T20:36:44.771" v="9788" actId="20577"/>
        <pc:sldMkLst>
          <pc:docMk/>
          <pc:sldMk cId="4067696449" sldId="468"/>
        </pc:sldMkLst>
        <pc:spChg chg="mod">
          <ac:chgData name="Guerrero, Francisco J" userId="6932753a-0454-4599-8934-90d573510db2" providerId="ADAL" clId="{3B97D5E2-CF41-4138-9964-DF8BA13712A7}" dt="2023-06-06T15:06:42.393" v="1109" actId="20577"/>
          <ac:spMkLst>
            <pc:docMk/>
            <pc:sldMk cId="4067696449" sldId="468"/>
            <ac:spMk id="4" creationId="{DB46EB38-754A-DE0C-AF9E-E483D7F04630}"/>
          </ac:spMkLst>
        </pc:spChg>
        <pc:picChg chg="del">
          <ac:chgData name="Guerrero, Francisco J" userId="6932753a-0454-4599-8934-90d573510db2" providerId="ADAL" clId="{3B97D5E2-CF41-4138-9964-DF8BA13712A7}" dt="2023-06-06T15:05:54.156" v="1072" actId="478"/>
          <ac:picMkLst>
            <pc:docMk/>
            <pc:sldMk cId="4067696449" sldId="468"/>
            <ac:picMk id="3" creationId="{C9641820-AF75-1E31-24F1-D10FB73025E9}"/>
          </ac:picMkLst>
        </pc:picChg>
        <pc:picChg chg="add mod">
          <ac:chgData name="Guerrero, Francisco J" userId="6932753a-0454-4599-8934-90d573510db2" providerId="ADAL" clId="{3B97D5E2-CF41-4138-9964-DF8BA13712A7}" dt="2023-06-06T18:31:32.185" v="3004" actId="1076"/>
          <ac:picMkLst>
            <pc:docMk/>
            <pc:sldMk cId="4067696449" sldId="468"/>
            <ac:picMk id="5" creationId="{15157D2A-AC08-E1EE-A28C-0930A417FD00}"/>
          </ac:picMkLst>
        </pc:picChg>
        <pc:picChg chg="add mod">
          <ac:chgData name="Guerrero, Francisco J" userId="6932753a-0454-4599-8934-90d573510db2" providerId="ADAL" clId="{3B97D5E2-CF41-4138-9964-DF8BA13712A7}" dt="2023-06-06T15:06:31.733" v="1079" actId="1076"/>
          <ac:picMkLst>
            <pc:docMk/>
            <pc:sldMk cId="4067696449" sldId="468"/>
            <ac:picMk id="6" creationId="{CA232732-A556-E697-A2C9-D56C9DDFE1B7}"/>
          </ac:picMkLst>
        </pc:picChg>
      </pc:sldChg>
      <pc:sldChg chg="add del">
        <pc:chgData name="Guerrero, Francisco J" userId="6932753a-0454-4599-8934-90d573510db2" providerId="ADAL" clId="{3B97D5E2-CF41-4138-9964-DF8BA13712A7}" dt="2023-06-06T15:03:15.718" v="1012" actId="47"/>
        <pc:sldMkLst>
          <pc:docMk/>
          <pc:sldMk cId="2912679144" sldId="469"/>
        </pc:sldMkLst>
      </pc:sldChg>
      <pc:sldChg chg="addSp delSp modSp add mod ord modNotesTx">
        <pc:chgData name="Guerrero, Francisco J" userId="6932753a-0454-4599-8934-90d573510db2" providerId="ADAL" clId="{3B97D5E2-CF41-4138-9964-DF8BA13712A7}" dt="2023-06-06T20:42:29.528" v="10967" actId="33524"/>
        <pc:sldMkLst>
          <pc:docMk/>
          <pc:sldMk cId="3535949176" sldId="469"/>
        </pc:sldMkLst>
        <pc:spChg chg="mod">
          <ac:chgData name="Guerrero, Francisco J" userId="6932753a-0454-4599-8934-90d573510db2" providerId="ADAL" clId="{3B97D5E2-CF41-4138-9964-DF8BA13712A7}" dt="2023-06-06T16:43:02.502" v="1520" actId="1037"/>
          <ac:spMkLst>
            <pc:docMk/>
            <pc:sldMk cId="3535949176" sldId="469"/>
            <ac:spMk id="2" creationId="{26858668-FA10-6EB7-44BE-EBAB244FE912}"/>
          </ac:spMkLst>
        </pc:spChg>
        <pc:picChg chg="del">
          <ac:chgData name="Guerrero, Francisco J" userId="6932753a-0454-4599-8934-90d573510db2" providerId="ADAL" clId="{3B97D5E2-CF41-4138-9964-DF8BA13712A7}" dt="2023-06-06T15:07:09.923" v="1113" actId="478"/>
          <ac:picMkLst>
            <pc:docMk/>
            <pc:sldMk cId="3535949176" sldId="469"/>
            <ac:picMk id="3" creationId="{D5D4BA36-B045-6DE1-078A-2226AE2EACB8}"/>
          </ac:picMkLst>
        </pc:picChg>
        <pc:picChg chg="mod">
          <ac:chgData name="Guerrero, Francisco J" userId="6932753a-0454-4599-8934-90d573510db2" providerId="ADAL" clId="{3B97D5E2-CF41-4138-9964-DF8BA13712A7}" dt="2023-06-06T16:42:56.913" v="1513" actId="1037"/>
          <ac:picMkLst>
            <pc:docMk/>
            <pc:sldMk cId="3535949176" sldId="469"/>
            <ac:picMk id="4" creationId="{DDBD9DD0-06F7-A9B9-5254-562945B3B566}"/>
          </ac:picMkLst>
        </pc:picChg>
        <pc:picChg chg="add mod">
          <ac:chgData name="Guerrero, Francisco J" userId="6932753a-0454-4599-8934-90d573510db2" providerId="ADAL" clId="{3B97D5E2-CF41-4138-9964-DF8BA13712A7}" dt="2023-06-06T16:43:06.296" v="1525" actId="1036"/>
          <ac:picMkLst>
            <pc:docMk/>
            <pc:sldMk cId="3535949176" sldId="469"/>
            <ac:picMk id="6" creationId="{41256863-02DA-F732-9B11-EF47749F2D53}"/>
          </ac:picMkLst>
        </pc:picChg>
      </pc:sldChg>
      <pc:sldChg chg="add del">
        <pc:chgData name="Guerrero, Francisco J" userId="6932753a-0454-4599-8934-90d573510db2" providerId="ADAL" clId="{3B97D5E2-CF41-4138-9964-DF8BA13712A7}" dt="2023-06-06T15:09:55.558" v="1182" actId="47"/>
        <pc:sldMkLst>
          <pc:docMk/>
          <pc:sldMk cId="1330963612" sldId="470"/>
        </pc:sldMkLst>
      </pc:sldChg>
      <pc:sldChg chg="addSp delSp modSp new del mod ord modNotesTx">
        <pc:chgData name="Guerrero, Francisco J" userId="6932753a-0454-4599-8934-90d573510db2" providerId="ADAL" clId="{3B97D5E2-CF41-4138-9964-DF8BA13712A7}" dt="2023-06-20T17:52:34.788" v="14666" actId="47"/>
        <pc:sldMkLst>
          <pc:docMk/>
          <pc:sldMk cId="1523561691" sldId="470"/>
        </pc:sldMkLst>
        <pc:spChg chg="del">
          <ac:chgData name="Guerrero, Francisco J" userId="6932753a-0454-4599-8934-90d573510db2" providerId="ADAL" clId="{3B97D5E2-CF41-4138-9964-DF8BA13712A7}" dt="2023-06-06T16:49:45.174" v="1707" actId="478"/>
          <ac:spMkLst>
            <pc:docMk/>
            <pc:sldMk cId="1523561691" sldId="470"/>
            <ac:spMk id="2" creationId="{759F7ECD-8E18-7F61-A854-C517DD894EFE}"/>
          </ac:spMkLst>
        </pc:spChg>
        <pc:spChg chg="del">
          <ac:chgData name="Guerrero, Francisco J" userId="6932753a-0454-4599-8934-90d573510db2" providerId="ADAL" clId="{3B97D5E2-CF41-4138-9964-DF8BA13712A7}" dt="2023-06-06T16:49:43.526" v="1706" actId="478"/>
          <ac:spMkLst>
            <pc:docMk/>
            <pc:sldMk cId="1523561691" sldId="470"/>
            <ac:spMk id="3" creationId="{411DC117-C532-B61E-F762-F7F77AE8FFDC}"/>
          </ac:spMkLst>
        </pc:spChg>
        <pc:spChg chg="add mod">
          <ac:chgData name="Guerrero, Francisco J" userId="6932753a-0454-4599-8934-90d573510db2" providerId="ADAL" clId="{3B97D5E2-CF41-4138-9964-DF8BA13712A7}" dt="2023-06-06T19:47:44.052" v="4015" actId="207"/>
          <ac:spMkLst>
            <pc:docMk/>
            <pc:sldMk cId="1523561691" sldId="470"/>
            <ac:spMk id="4" creationId="{2F9B585C-33CF-2B27-0FA3-B8F25852B960}"/>
          </ac:spMkLst>
        </pc:spChg>
        <pc:spChg chg="add del mod">
          <ac:chgData name="Guerrero, Francisco J" userId="6932753a-0454-4599-8934-90d573510db2" providerId="ADAL" clId="{3B97D5E2-CF41-4138-9964-DF8BA13712A7}" dt="2023-06-06T17:01:02.482" v="2078" actId="1036"/>
          <ac:spMkLst>
            <pc:docMk/>
            <pc:sldMk cId="1523561691" sldId="470"/>
            <ac:spMk id="5" creationId="{9002ABBA-88A8-855F-A8B7-F57B6405AF2C}"/>
          </ac:spMkLst>
        </pc:spChg>
        <pc:spChg chg="add mod">
          <ac:chgData name="Guerrero, Francisco J" userId="6932753a-0454-4599-8934-90d573510db2" providerId="ADAL" clId="{3B97D5E2-CF41-4138-9964-DF8BA13712A7}" dt="2023-06-06T17:01:02.482" v="2078" actId="1036"/>
          <ac:spMkLst>
            <pc:docMk/>
            <pc:sldMk cId="1523561691" sldId="470"/>
            <ac:spMk id="6" creationId="{35281463-C161-BA3D-801D-1272153A97D1}"/>
          </ac:spMkLst>
        </pc:spChg>
        <pc:spChg chg="add del mod">
          <ac:chgData name="Guerrero, Francisco J" userId="6932753a-0454-4599-8934-90d573510db2" providerId="ADAL" clId="{3B97D5E2-CF41-4138-9964-DF8BA13712A7}" dt="2023-06-06T16:55:34.474" v="1796" actId="478"/>
          <ac:spMkLst>
            <pc:docMk/>
            <pc:sldMk cId="1523561691" sldId="470"/>
            <ac:spMk id="7" creationId="{D893288C-57C6-1E04-6813-282548B8AAA7}"/>
          </ac:spMkLst>
        </pc:spChg>
        <pc:spChg chg="add del mod">
          <ac:chgData name="Guerrero, Francisco J" userId="6932753a-0454-4599-8934-90d573510db2" providerId="ADAL" clId="{3B97D5E2-CF41-4138-9964-DF8BA13712A7}" dt="2023-06-06T21:34:56.695" v="14489" actId="21"/>
          <ac:spMkLst>
            <pc:docMk/>
            <pc:sldMk cId="1523561691" sldId="470"/>
            <ac:spMk id="8" creationId="{793ED040-7AA0-11B4-969B-C67FDA7CB430}"/>
          </ac:spMkLst>
        </pc:spChg>
        <pc:spChg chg="add mod">
          <ac:chgData name="Guerrero, Francisco J" userId="6932753a-0454-4599-8934-90d573510db2" providerId="ADAL" clId="{3B97D5E2-CF41-4138-9964-DF8BA13712A7}" dt="2023-06-06T17:01:02.482" v="2078" actId="1036"/>
          <ac:spMkLst>
            <pc:docMk/>
            <pc:sldMk cId="1523561691" sldId="470"/>
            <ac:spMk id="9" creationId="{45440DCC-D2BE-3E89-4098-3DF925AF01A6}"/>
          </ac:spMkLst>
        </pc:spChg>
        <pc:spChg chg="add del mod">
          <ac:chgData name="Guerrero, Francisco J" userId="6932753a-0454-4599-8934-90d573510db2" providerId="ADAL" clId="{3B97D5E2-CF41-4138-9964-DF8BA13712A7}" dt="2023-06-06T21:34:56.695" v="14489" actId="21"/>
          <ac:spMkLst>
            <pc:docMk/>
            <pc:sldMk cId="1523561691" sldId="470"/>
            <ac:spMk id="10" creationId="{A7A29198-C9C1-F9FD-6297-D09A30721163}"/>
          </ac:spMkLst>
        </pc:spChg>
        <pc:spChg chg="add mod">
          <ac:chgData name="Guerrero, Francisco J" userId="6932753a-0454-4599-8934-90d573510db2" providerId="ADAL" clId="{3B97D5E2-CF41-4138-9964-DF8BA13712A7}" dt="2023-06-06T17:01:02.482" v="2078" actId="1036"/>
          <ac:spMkLst>
            <pc:docMk/>
            <pc:sldMk cId="1523561691" sldId="470"/>
            <ac:spMk id="11" creationId="{875C0584-F2C2-2092-BF7D-137FC8042E25}"/>
          </ac:spMkLst>
        </pc:spChg>
        <pc:spChg chg="add del mod">
          <ac:chgData name="Guerrero, Francisco J" userId="6932753a-0454-4599-8934-90d573510db2" providerId="ADAL" clId="{3B97D5E2-CF41-4138-9964-DF8BA13712A7}" dt="2023-06-06T21:34:56.695" v="14489" actId="21"/>
          <ac:spMkLst>
            <pc:docMk/>
            <pc:sldMk cId="1523561691" sldId="470"/>
            <ac:spMk id="12" creationId="{25507F36-E6C5-FEC2-A42D-3BF3A91BC6B9}"/>
          </ac:spMkLst>
        </pc:spChg>
        <pc:spChg chg="add del mod">
          <ac:chgData name="Guerrero, Francisco J" userId="6932753a-0454-4599-8934-90d573510db2" providerId="ADAL" clId="{3B97D5E2-CF41-4138-9964-DF8BA13712A7}" dt="2023-06-06T21:32:37.883" v="14452"/>
          <ac:spMkLst>
            <pc:docMk/>
            <pc:sldMk cId="1523561691" sldId="470"/>
            <ac:spMk id="13" creationId="{15BAFB5C-8B73-A7B9-9130-3A76F26F3989}"/>
          </ac:spMkLst>
        </pc:spChg>
        <pc:spChg chg="add del mod">
          <ac:chgData name="Guerrero, Francisco J" userId="6932753a-0454-4599-8934-90d573510db2" providerId="ADAL" clId="{3B97D5E2-CF41-4138-9964-DF8BA13712A7}" dt="2023-06-06T21:32:37.883" v="14452"/>
          <ac:spMkLst>
            <pc:docMk/>
            <pc:sldMk cId="1523561691" sldId="470"/>
            <ac:spMk id="14" creationId="{A0241242-29B9-DCF7-3146-AC5ED51937FA}"/>
          </ac:spMkLst>
        </pc:spChg>
        <pc:spChg chg="add del mod">
          <ac:chgData name="Guerrero, Francisco J" userId="6932753a-0454-4599-8934-90d573510db2" providerId="ADAL" clId="{3B97D5E2-CF41-4138-9964-DF8BA13712A7}" dt="2023-06-06T21:32:55.749" v="14457" actId="478"/>
          <ac:spMkLst>
            <pc:docMk/>
            <pc:sldMk cId="1523561691" sldId="470"/>
            <ac:spMk id="15" creationId="{0F6A47BB-5267-2ADF-D169-FD0962F858E8}"/>
          </ac:spMkLst>
        </pc:spChg>
        <pc:spChg chg="add del mod">
          <ac:chgData name="Guerrero, Francisco J" userId="6932753a-0454-4599-8934-90d573510db2" providerId="ADAL" clId="{3B97D5E2-CF41-4138-9964-DF8BA13712A7}" dt="2023-06-06T21:32:37.883" v="14452"/>
          <ac:spMkLst>
            <pc:docMk/>
            <pc:sldMk cId="1523561691" sldId="470"/>
            <ac:spMk id="16" creationId="{8091145B-B168-20D8-44DD-0D618FFA5076}"/>
          </ac:spMkLst>
        </pc:spChg>
        <pc:spChg chg="add del mod">
          <ac:chgData name="Guerrero, Francisco J" userId="6932753a-0454-4599-8934-90d573510db2" providerId="ADAL" clId="{3B97D5E2-CF41-4138-9964-DF8BA13712A7}" dt="2023-06-06T21:32:37.883" v="14452"/>
          <ac:spMkLst>
            <pc:docMk/>
            <pc:sldMk cId="1523561691" sldId="470"/>
            <ac:spMk id="17" creationId="{C1BAB113-11BE-5CBC-86F9-BB099DA227FD}"/>
          </ac:spMkLst>
        </pc:spChg>
        <pc:spChg chg="mod">
          <ac:chgData name="Guerrero, Francisco J" userId="6932753a-0454-4599-8934-90d573510db2" providerId="ADAL" clId="{3B97D5E2-CF41-4138-9964-DF8BA13712A7}" dt="2023-06-06T21:32:40.311" v="14453" actId="1076"/>
          <ac:spMkLst>
            <pc:docMk/>
            <pc:sldMk cId="1523561691" sldId="470"/>
            <ac:spMk id="18" creationId="{D008F75F-044A-A0C7-1943-1610DDB78DAD}"/>
          </ac:spMkLst>
        </pc:spChg>
        <pc:spChg chg="add mod">
          <ac:chgData name="Guerrero, Francisco J" userId="6932753a-0454-4599-8934-90d573510db2" providerId="ADAL" clId="{3B97D5E2-CF41-4138-9964-DF8BA13712A7}" dt="2023-06-06T21:32:52.774" v="14456" actId="1076"/>
          <ac:spMkLst>
            <pc:docMk/>
            <pc:sldMk cId="1523561691" sldId="470"/>
            <ac:spMk id="19" creationId="{A0DEE499-BB31-38BD-A3FF-81FD6605B312}"/>
          </ac:spMkLst>
        </pc:spChg>
        <pc:spChg chg="add del mod">
          <ac:chgData name="Guerrero, Francisco J" userId="6932753a-0454-4599-8934-90d573510db2" providerId="ADAL" clId="{3B97D5E2-CF41-4138-9964-DF8BA13712A7}" dt="2023-06-06T21:33:03.855" v="14459" actId="21"/>
          <ac:spMkLst>
            <pc:docMk/>
            <pc:sldMk cId="1523561691" sldId="470"/>
            <ac:spMk id="20" creationId="{A590774C-5AF1-C042-BA79-49DA72CD1586}"/>
          </ac:spMkLst>
        </pc:spChg>
        <pc:spChg chg="add del mod">
          <ac:chgData name="Guerrero, Francisco J" userId="6932753a-0454-4599-8934-90d573510db2" providerId="ADAL" clId="{3B97D5E2-CF41-4138-9964-DF8BA13712A7}" dt="2023-06-06T21:33:03.855" v="14459" actId="21"/>
          <ac:spMkLst>
            <pc:docMk/>
            <pc:sldMk cId="1523561691" sldId="470"/>
            <ac:spMk id="21" creationId="{48D58395-B8E9-0520-C5FF-7EBDC1469ED1}"/>
          </ac:spMkLst>
        </pc:spChg>
      </pc:sldChg>
      <pc:sldChg chg="delSp modSp add del mod modTransition">
        <pc:chgData name="Guerrero, Francisco J" userId="6932753a-0454-4599-8934-90d573510db2" providerId="ADAL" clId="{3B97D5E2-CF41-4138-9964-DF8BA13712A7}" dt="2023-06-06T17:04:41.743" v="2345" actId="47"/>
        <pc:sldMkLst>
          <pc:docMk/>
          <pc:sldMk cId="3043269347" sldId="471"/>
        </pc:sldMkLst>
        <pc:spChg chg="mod">
          <ac:chgData name="Guerrero, Francisco J" userId="6932753a-0454-4599-8934-90d573510db2" providerId="ADAL" clId="{3B97D5E2-CF41-4138-9964-DF8BA13712A7}" dt="2023-06-06T17:01:58.411" v="2088" actId="1076"/>
          <ac:spMkLst>
            <pc:docMk/>
            <pc:sldMk cId="3043269347" sldId="471"/>
            <ac:spMk id="4" creationId="{2F9B585C-33CF-2B27-0FA3-B8F25852B960}"/>
          </ac:spMkLst>
        </pc:spChg>
        <pc:spChg chg="del">
          <ac:chgData name="Guerrero, Francisco J" userId="6932753a-0454-4599-8934-90d573510db2" providerId="ADAL" clId="{3B97D5E2-CF41-4138-9964-DF8BA13712A7}" dt="2023-06-06T17:01:31.084" v="2081" actId="478"/>
          <ac:spMkLst>
            <pc:docMk/>
            <pc:sldMk cId="3043269347" sldId="471"/>
            <ac:spMk id="5" creationId="{9002ABBA-88A8-855F-A8B7-F57B6405AF2C}"/>
          </ac:spMkLst>
        </pc:spChg>
        <pc:spChg chg="del">
          <ac:chgData name="Guerrero, Francisco J" userId="6932753a-0454-4599-8934-90d573510db2" providerId="ADAL" clId="{3B97D5E2-CF41-4138-9964-DF8BA13712A7}" dt="2023-06-06T17:01:24.913" v="2080" actId="478"/>
          <ac:spMkLst>
            <pc:docMk/>
            <pc:sldMk cId="3043269347" sldId="471"/>
            <ac:spMk id="6" creationId="{35281463-C161-BA3D-801D-1272153A97D1}"/>
          </ac:spMkLst>
        </pc:spChg>
        <pc:spChg chg="del">
          <ac:chgData name="Guerrero, Francisco J" userId="6932753a-0454-4599-8934-90d573510db2" providerId="ADAL" clId="{3B97D5E2-CF41-4138-9964-DF8BA13712A7}" dt="2023-06-06T17:01:24.913" v="2080" actId="478"/>
          <ac:spMkLst>
            <pc:docMk/>
            <pc:sldMk cId="3043269347" sldId="471"/>
            <ac:spMk id="8" creationId="{793ED040-7AA0-11B4-969B-C67FDA7CB430}"/>
          </ac:spMkLst>
        </pc:spChg>
        <pc:spChg chg="del">
          <ac:chgData name="Guerrero, Francisco J" userId="6932753a-0454-4599-8934-90d573510db2" providerId="ADAL" clId="{3B97D5E2-CF41-4138-9964-DF8BA13712A7}" dt="2023-06-06T17:01:24.913" v="2080" actId="478"/>
          <ac:spMkLst>
            <pc:docMk/>
            <pc:sldMk cId="3043269347" sldId="471"/>
            <ac:spMk id="9" creationId="{45440DCC-D2BE-3E89-4098-3DF925AF01A6}"/>
          </ac:spMkLst>
        </pc:spChg>
        <pc:spChg chg="del">
          <ac:chgData name="Guerrero, Francisco J" userId="6932753a-0454-4599-8934-90d573510db2" providerId="ADAL" clId="{3B97D5E2-CF41-4138-9964-DF8BA13712A7}" dt="2023-06-06T17:01:24.913" v="2080" actId="478"/>
          <ac:spMkLst>
            <pc:docMk/>
            <pc:sldMk cId="3043269347" sldId="471"/>
            <ac:spMk id="10" creationId="{A7A29198-C9C1-F9FD-6297-D09A30721163}"/>
          </ac:spMkLst>
        </pc:spChg>
        <pc:spChg chg="del">
          <ac:chgData name="Guerrero, Francisco J" userId="6932753a-0454-4599-8934-90d573510db2" providerId="ADAL" clId="{3B97D5E2-CF41-4138-9964-DF8BA13712A7}" dt="2023-06-06T17:01:24.913" v="2080" actId="478"/>
          <ac:spMkLst>
            <pc:docMk/>
            <pc:sldMk cId="3043269347" sldId="471"/>
            <ac:spMk id="11" creationId="{875C0584-F2C2-2092-BF7D-137FC8042E25}"/>
          </ac:spMkLst>
        </pc:spChg>
        <pc:spChg chg="del">
          <ac:chgData name="Guerrero, Francisco J" userId="6932753a-0454-4599-8934-90d573510db2" providerId="ADAL" clId="{3B97D5E2-CF41-4138-9964-DF8BA13712A7}" dt="2023-06-06T17:01:24.913" v="2080" actId="478"/>
          <ac:spMkLst>
            <pc:docMk/>
            <pc:sldMk cId="3043269347" sldId="471"/>
            <ac:spMk id="12" creationId="{25507F36-E6C5-FEC2-A42D-3BF3A91BC6B9}"/>
          </ac:spMkLst>
        </pc:spChg>
      </pc:sldChg>
      <pc:sldChg chg="addSp modSp add del mod ord modTransition">
        <pc:chgData name="Guerrero, Francisco J" userId="6932753a-0454-4599-8934-90d573510db2" providerId="ADAL" clId="{3B97D5E2-CF41-4138-9964-DF8BA13712A7}" dt="2023-06-20T17:52:55.021" v="14667" actId="47"/>
        <pc:sldMkLst>
          <pc:docMk/>
          <pc:sldMk cId="2875014403" sldId="472"/>
        </pc:sldMkLst>
        <pc:spChg chg="add mod">
          <ac:chgData name="Guerrero, Francisco J" userId="6932753a-0454-4599-8934-90d573510db2" providerId="ADAL" clId="{3B97D5E2-CF41-4138-9964-DF8BA13712A7}" dt="2023-06-06T17:04:07.066" v="2343" actId="1037"/>
          <ac:spMkLst>
            <pc:docMk/>
            <pc:sldMk cId="2875014403" sldId="472"/>
            <ac:spMk id="2" creationId="{0BA0BC0C-8120-C6B8-4E1F-DE2826375B83}"/>
          </ac:spMkLst>
        </pc:spChg>
        <pc:spChg chg="mod">
          <ac:chgData name="Guerrero, Francisco J" userId="6932753a-0454-4599-8934-90d573510db2" providerId="ADAL" clId="{3B97D5E2-CF41-4138-9964-DF8BA13712A7}" dt="2023-06-06T17:04:00.554" v="2313" actId="1037"/>
          <ac:spMkLst>
            <pc:docMk/>
            <pc:sldMk cId="2875014403" sldId="472"/>
            <ac:spMk id="4" creationId="{2F9B585C-33CF-2B27-0FA3-B8F25852B960}"/>
          </ac:spMkLst>
        </pc:spChg>
        <pc:spChg chg="mod">
          <ac:chgData name="Guerrero, Francisco J" userId="6932753a-0454-4599-8934-90d573510db2" providerId="ADAL" clId="{3B97D5E2-CF41-4138-9964-DF8BA13712A7}" dt="2023-06-06T17:02:42.361" v="2160" actId="1038"/>
          <ac:spMkLst>
            <pc:docMk/>
            <pc:sldMk cId="2875014403" sldId="472"/>
            <ac:spMk id="5" creationId="{9002ABBA-88A8-855F-A8B7-F57B6405AF2C}"/>
          </ac:spMkLst>
        </pc:spChg>
        <pc:spChg chg="mod">
          <ac:chgData name="Guerrero, Francisco J" userId="6932753a-0454-4599-8934-90d573510db2" providerId="ADAL" clId="{3B97D5E2-CF41-4138-9964-DF8BA13712A7}" dt="2023-06-06T17:02:42.361" v="2160" actId="1038"/>
          <ac:spMkLst>
            <pc:docMk/>
            <pc:sldMk cId="2875014403" sldId="472"/>
            <ac:spMk id="6" creationId="{35281463-C161-BA3D-801D-1272153A97D1}"/>
          </ac:spMkLst>
        </pc:spChg>
        <pc:spChg chg="mod">
          <ac:chgData name="Guerrero, Francisco J" userId="6932753a-0454-4599-8934-90d573510db2" providerId="ADAL" clId="{3B97D5E2-CF41-4138-9964-DF8BA13712A7}" dt="2023-06-06T17:02:53.796" v="2246" actId="1037"/>
          <ac:spMkLst>
            <pc:docMk/>
            <pc:sldMk cId="2875014403" sldId="472"/>
            <ac:spMk id="8" creationId="{793ED040-7AA0-11B4-969B-C67FDA7CB430}"/>
          </ac:spMkLst>
        </pc:spChg>
        <pc:spChg chg="mod">
          <ac:chgData name="Guerrero, Francisco J" userId="6932753a-0454-4599-8934-90d573510db2" providerId="ADAL" clId="{3B97D5E2-CF41-4138-9964-DF8BA13712A7}" dt="2023-06-06T17:02:42.361" v="2160" actId="1038"/>
          <ac:spMkLst>
            <pc:docMk/>
            <pc:sldMk cId="2875014403" sldId="472"/>
            <ac:spMk id="9" creationId="{45440DCC-D2BE-3E89-4098-3DF925AF01A6}"/>
          </ac:spMkLst>
        </pc:spChg>
        <pc:spChg chg="mod">
          <ac:chgData name="Guerrero, Francisco J" userId="6932753a-0454-4599-8934-90d573510db2" providerId="ADAL" clId="{3B97D5E2-CF41-4138-9964-DF8BA13712A7}" dt="2023-06-06T17:02:53.796" v="2246" actId="1037"/>
          <ac:spMkLst>
            <pc:docMk/>
            <pc:sldMk cId="2875014403" sldId="472"/>
            <ac:spMk id="10" creationId="{A7A29198-C9C1-F9FD-6297-D09A30721163}"/>
          </ac:spMkLst>
        </pc:spChg>
        <pc:spChg chg="mod">
          <ac:chgData name="Guerrero, Francisco J" userId="6932753a-0454-4599-8934-90d573510db2" providerId="ADAL" clId="{3B97D5E2-CF41-4138-9964-DF8BA13712A7}" dt="2023-06-06T17:02:42.361" v="2160" actId="1038"/>
          <ac:spMkLst>
            <pc:docMk/>
            <pc:sldMk cId="2875014403" sldId="472"/>
            <ac:spMk id="11" creationId="{875C0584-F2C2-2092-BF7D-137FC8042E25}"/>
          </ac:spMkLst>
        </pc:spChg>
        <pc:spChg chg="mod">
          <ac:chgData name="Guerrero, Francisco J" userId="6932753a-0454-4599-8934-90d573510db2" providerId="ADAL" clId="{3B97D5E2-CF41-4138-9964-DF8BA13712A7}" dt="2023-06-06T17:02:53.796" v="2246" actId="1037"/>
          <ac:spMkLst>
            <pc:docMk/>
            <pc:sldMk cId="2875014403" sldId="472"/>
            <ac:spMk id="12" creationId="{25507F36-E6C5-FEC2-A42D-3BF3A91BC6B9}"/>
          </ac:spMkLst>
        </pc:spChg>
      </pc:sldChg>
      <pc:sldChg chg="delSp new del mod">
        <pc:chgData name="Guerrero, Francisco J" userId="6932753a-0454-4599-8934-90d573510db2" providerId="ADAL" clId="{3B97D5E2-CF41-4138-9964-DF8BA13712A7}" dt="2023-06-06T19:07:09.751" v="3424" actId="47"/>
        <pc:sldMkLst>
          <pc:docMk/>
          <pc:sldMk cId="3727575582" sldId="473"/>
        </pc:sldMkLst>
        <pc:spChg chg="del">
          <ac:chgData name="Guerrero, Francisco J" userId="6932753a-0454-4599-8934-90d573510db2" providerId="ADAL" clId="{3B97D5E2-CF41-4138-9964-DF8BA13712A7}" dt="2023-06-06T18:01:35.581" v="2360" actId="478"/>
          <ac:spMkLst>
            <pc:docMk/>
            <pc:sldMk cId="3727575582" sldId="473"/>
            <ac:spMk id="2" creationId="{514E0BB9-2854-0186-B5F9-EA1CFD226967}"/>
          </ac:spMkLst>
        </pc:spChg>
        <pc:spChg chg="del">
          <ac:chgData name="Guerrero, Francisco J" userId="6932753a-0454-4599-8934-90d573510db2" providerId="ADAL" clId="{3B97D5E2-CF41-4138-9964-DF8BA13712A7}" dt="2023-06-06T18:01:34.784" v="2359" actId="478"/>
          <ac:spMkLst>
            <pc:docMk/>
            <pc:sldMk cId="3727575582" sldId="473"/>
            <ac:spMk id="3" creationId="{E82EC59C-643B-EECE-4FC0-4331F1EFC88D}"/>
          </ac:spMkLst>
        </pc:spChg>
      </pc:sldChg>
      <pc:sldChg chg="addSp delSp modSp new del mod">
        <pc:chgData name="Guerrero, Francisco J" userId="6932753a-0454-4599-8934-90d573510db2" providerId="ADAL" clId="{3B97D5E2-CF41-4138-9964-DF8BA13712A7}" dt="2023-06-06T19:07:10.685" v="3425" actId="47"/>
        <pc:sldMkLst>
          <pc:docMk/>
          <pc:sldMk cId="857983033" sldId="474"/>
        </pc:sldMkLst>
        <pc:spChg chg="del">
          <ac:chgData name="Guerrero, Francisco J" userId="6932753a-0454-4599-8934-90d573510db2" providerId="ADAL" clId="{3B97D5E2-CF41-4138-9964-DF8BA13712A7}" dt="2023-06-06T18:03:19.606" v="2384" actId="478"/>
          <ac:spMkLst>
            <pc:docMk/>
            <pc:sldMk cId="857983033" sldId="474"/>
            <ac:spMk id="2" creationId="{7DAC426B-826D-C7D6-A6B9-98A0895BA5A8}"/>
          </ac:spMkLst>
        </pc:spChg>
        <pc:spChg chg="del">
          <ac:chgData name="Guerrero, Francisco J" userId="6932753a-0454-4599-8934-90d573510db2" providerId="ADAL" clId="{3B97D5E2-CF41-4138-9964-DF8BA13712A7}" dt="2023-06-06T18:03:17.165" v="2383" actId="478"/>
          <ac:spMkLst>
            <pc:docMk/>
            <pc:sldMk cId="857983033" sldId="474"/>
            <ac:spMk id="3" creationId="{C354B318-D4D0-FFF6-5958-078A2DC050B9}"/>
          </ac:spMkLst>
        </pc:spChg>
        <pc:spChg chg="add del mod">
          <ac:chgData name="Guerrero, Francisco J" userId="6932753a-0454-4599-8934-90d573510db2" providerId="ADAL" clId="{3B97D5E2-CF41-4138-9964-DF8BA13712A7}" dt="2023-06-06T18:16:16.927" v="2879" actId="478"/>
          <ac:spMkLst>
            <pc:docMk/>
            <pc:sldMk cId="857983033" sldId="474"/>
            <ac:spMk id="4" creationId="{7F3C181B-F358-D1C7-135A-1C333AA56E62}"/>
          </ac:spMkLst>
        </pc:spChg>
        <pc:spChg chg="add del mod">
          <ac:chgData name="Guerrero, Francisco J" userId="6932753a-0454-4599-8934-90d573510db2" providerId="ADAL" clId="{3B97D5E2-CF41-4138-9964-DF8BA13712A7}" dt="2023-06-06T18:16:20.257" v="2880" actId="478"/>
          <ac:spMkLst>
            <pc:docMk/>
            <pc:sldMk cId="857983033" sldId="474"/>
            <ac:spMk id="5" creationId="{E6E10073-CF72-9F4F-A040-FE4A98762E24}"/>
          </ac:spMkLst>
        </pc:spChg>
        <pc:spChg chg="add del mod">
          <ac:chgData name="Guerrero, Francisco J" userId="6932753a-0454-4599-8934-90d573510db2" providerId="ADAL" clId="{3B97D5E2-CF41-4138-9964-DF8BA13712A7}" dt="2023-06-06T18:16:20.257" v="2880" actId="478"/>
          <ac:spMkLst>
            <pc:docMk/>
            <pc:sldMk cId="857983033" sldId="474"/>
            <ac:spMk id="6" creationId="{05126E47-F676-086B-FC5F-BED9EEA53493}"/>
          </ac:spMkLst>
        </pc:spChg>
        <pc:spChg chg="add del mod">
          <ac:chgData name="Guerrero, Francisco J" userId="6932753a-0454-4599-8934-90d573510db2" providerId="ADAL" clId="{3B97D5E2-CF41-4138-9964-DF8BA13712A7}" dt="2023-06-06T18:16:20.257" v="2880" actId="478"/>
          <ac:spMkLst>
            <pc:docMk/>
            <pc:sldMk cId="857983033" sldId="474"/>
            <ac:spMk id="7" creationId="{833A7C32-ADCA-9D45-5DB1-99B44AEB876D}"/>
          </ac:spMkLst>
        </pc:spChg>
        <pc:spChg chg="add del mod">
          <ac:chgData name="Guerrero, Francisco J" userId="6932753a-0454-4599-8934-90d573510db2" providerId="ADAL" clId="{3B97D5E2-CF41-4138-9964-DF8BA13712A7}" dt="2023-06-06T18:16:20.257" v="2880" actId="478"/>
          <ac:spMkLst>
            <pc:docMk/>
            <pc:sldMk cId="857983033" sldId="474"/>
            <ac:spMk id="8" creationId="{2FF8618C-28F8-CD3E-AED1-68EF1BE4D9B0}"/>
          </ac:spMkLst>
        </pc:spChg>
        <pc:spChg chg="add mod ord">
          <ac:chgData name="Guerrero, Francisco J" userId="6932753a-0454-4599-8934-90d573510db2" providerId="ADAL" clId="{3B97D5E2-CF41-4138-9964-DF8BA13712A7}" dt="2023-06-06T18:24:58.164" v="2977" actId="207"/>
          <ac:spMkLst>
            <pc:docMk/>
            <pc:sldMk cId="857983033" sldId="474"/>
            <ac:spMk id="9" creationId="{F1E38D9E-6D66-1878-E019-F7EC357C8617}"/>
          </ac:spMkLst>
        </pc:spChg>
        <pc:spChg chg="add mod">
          <ac:chgData name="Guerrero, Francisco J" userId="6932753a-0454-4599-8934-90d573510db2" providerId="ADAL" clId="{3B97D5E2-CF41-4138-9964-DF8BA13712A7}" dt="2023-06-06T18:22:51.849" v="2938" actId="1076"/>
          <ac:spMkLst>
            <pc:docMk/>
            <pc:sldMk cId="857983033" sldId="474"/>
            <ac:spMk id="10" creationId="{B880C852-6DA3-84BF-5FB0-82A358CA73DB}"/>
          </ac:spMkLst>
        </pc:spChg>
        <pc:spChg chg="add mod ord">
          <ac:chgData name="Guerrero, Francisco J" userId="6932753a-0454-4599-8934-90d573510db2" providerId="ADAL" clId="{3B97D5E2-CF41-4138-9964-DF8BA13712A7}" dt="2023-06-06T18:22:51.849" v="2938" actId="1076"/>
          <ac:spMkLst>
            <pc:docMk/>
            <pc:sldMk cId="857983033" sldId="474"/>
            <ac:spMk id="11" creationId="{218A532F-30B1-2A94-3954-25D2D2C617A7}"/>
          </ac:spMkLst>
        </pc:spChg>
        <pc:spChg chg="add mod ord">
          <ac:chgData name="Guerrero, Francisco J" userId="6932753a-0454-4599-8934-90d573510db2" providerId="ADAL" clId="{3B97D5E2-CF41-4138-9964-DF8BA13712A7}" dt="2023-06-06T18:22:51.849" v="2938" actId="1076"/>
          <ac:spMkLst>
            <pc:docMk/>
            <pc:sldMk cId="857983033" sldId="474"/>
            <ac:spMk id="12" creationId="{1C645764-85E8-329D-344D-DCE0188C4471}"/>
          </ac:spMkLst>
        </pc:spChg>
        <pc:spChg chg="add mod ord">
          <ac:chgData name="Guerrero, Francisco J" userId="6932753a-0454-4599-8934-90d573510db2" providerId="ADAL" clId="{3B97D5E2-CF41-4138-9964-DF8BA13712A7}" dt="2023-06-06T18:22:51.849" v="2938" actId="1076"/>
          <ac:spMkLst>
            <pc:docMk/>
            <pc:sldMk cId="857983033" sldId="474"/>
            <ac:spMk id="13" creationId="{CAB4B940-3B9F-473A-757B-7E0B1D9BAF43}"/>
          </ac:spMkLst>
        </pc:spChg>
        <pc:spChg chg="add del mod">
          <ac:chgData name="Guerrero, Francisco J" userId="6932753a-0454-4599-8934-90d573510db2" providerId="ADAL" clId="{3B97D5E2-CF41-4138-9964-DF8BA13712A7}" dt="2023-06-06T18:20:55.893" v="2902" actId="478"/>
          <ac:spMkLst>
            <pc:docMk/>
            <pc:sldMk cId="857983033" sldId="474"/>
            <ac:spMk id="14" creationId="{D4DE857E-1C95-0225-AEC1-10FBFF22993B}"/>
          </ac:spMkLst>
        </pc:spChg>
        <pc:spChg chg="add del mod ord">
          <ac:chgData name="Guerrero, Francisco J" userId="6932753a-0454-4599-8934-90d573510db2" providerId="ADAL" clId="{3B97D5E2-CF41-4138-9964-DF8BA13712A7}" dt="2023-06-06T18:20:55.893" v="2902" actId="478"/>
          <ac:spMkLst>
            <pc:docMk/>
            <pc:sldMk cId="857983033" sldId="474"/>
            <ac:spMk id="15" creationId="{55589A14-216C-55D7-AEE0-4C0A7F5CAD6D}"/>
          </ac:spMkLst>
        </pc:spChg>
        <pc:spChg chg="add del mod ord">
          <ac:chgData name="Guerrero, Francisco J" userId="6932753a-0454-4599-8934-90d573510db2" providerId="ADAL" clId="{3B97D5E2-CF41-4138-9964-DF8BA13712A7}" dt="2023-06-06T18:20:55.893" v="2902" actId="478"/>
          <ac:spMkLst>
            <pc:docMk/>
            <pc:sldMk cId="857983033" sldId="474"/>
            <ac:spMk id="16" creationId="{68057147-F923-3812-FFA6-3EFE2DE8F9DB}"/>
          </ac:spMkLst>
        </pc:spChg>
        <pc:spChg chg="add del mod ord">
          <ac:chgData name="Guerrero, Francisco J" userId="6932753a-0454-4599-8934-90d573510db2" providerId="ADAL" clId="{3B97D5E2-CF41-4138-9964-DF8BA13712A7}" dt="2023-06-06T18:20:55.893" v="2902" actId="478"/>
          <ac:spMkLst>
            <pc:docMk/>
            <pc:sldMk cId="857983033" sldId="474"/>
            <ac:spMk id="17" creationId="{C2229AF5-7237-8369-488E-3B156F3D5B23}"/>
          </ac:spMkLst>
        </pc:spChg>
        <pc:spChg chg="add del mod ord">
          <ac:chgData name="Guerrero, Francisco J" userId="6932753a-0454-4599-8934-90d573510db2" providerId="ADAL" clId="{3B97D5E2-CF41-4138-9964-DF8BA13712A7}" dt="2023-06-06T18:20:55.893" v="2902" actId="478"/>
          <ac:spMkLst>
            <pc:docMk/>
            <pc:sldMk cId="857983033" sldId="474"/>
            <ac:spMk id="18" creationId="{52302684-E4D7-30CB-4E25-1E0669B11A39}"/>
          </ac:spMkLst>
        </pc:spChg>
        <pc:spChg chg="add del mod">
          <ac:chgData name="Guerrero, Francisco J" userId="6932753a-0454-4599-8934-90d573510db2" providerId="ADAL" clId="{3B97D5E2-CF41-4138-9964-DF8BA13712A7}" dt="2023-06-06T18:59:12.276" v="3210" actId="21"/>
          <ac:spMkLst>
            <pc:docMk/>
            <pc:sldMk cId="857983033" sldId="474"/>
            <ac:spMk id="19" creationId="{AAE35092-8798-B187-732F-F3F94271F994}"/>
          </ac:spMkLst>
        </pc:spChg>
        <pc:spChg chg="add del mod">
          <ac:chgData name="Guerrero, Francisco J" userId="6932753a-0454-4599-8934-90d573510db2" providerId="ADAL" clId="{3B97D5E2-CF41-4138-9964-DF8BA13712A7}" dt="2023-06-06T18:59:12.276" v="3210" actId="21"/>
          <ac:spMkLst>
            <pc:docMk/>
            <pc:sldMk cId="857983033" sldId="474"/>
            <ac:spMk id="20" creationId="{5A98C635-E47E-9EE6-8AC1-927F14100729}"/>
          </ac:spMkLst>
        </pc:spChg>
        <pc:spChg chg="add del mod">
          <ac:chgData name="Guerrero, Francisco J" userId="6932753a-0454-4599-8934-90d573510db2" providerId="ADAL" clId="{3B97D5E2-CF41-4138-9964-DF8BA13712A7}" dt="2023-06-06T18:59:12.276" v="3210" actId="21"/>
          <ac:spMkLst>
            <pc:docMk/>
            <pc:sldMk cId="857983033" sldId="474"/>
            <ac:spMk id="21" creationId="{5AC21299-0FCF-0839-8B11-97D39175B4DF}"/>
          </ac:spMkLst>
        </pc:spChg>
        <pc:spChg chg="add del mod">
          <ac:chgData name="Guerrero, Francisco J" userId="6932753a-0454-4599-8934-90d573510db2" providerId="ADAL" clId="{3B97D5E2-CF41-4138-9964-DF8BA13712A7}" dt="2023-06-06T18:59:12.276" v="3210" actId="21"/>
          <ac:spMkLst>
            <pc:docMk/>
            <pc:sldMk cId="857983033" sldId="474"/>
            <ac:spMk id="22" creationId="{E0AB6EE2-216D-E91B-8D9E-C49082EC90C5}"/>
          </ac:spMkLst>
        </pc:spChg>
        <pc:spChg chg="add del mod">
          <ac:chgData name="Guerrero, Francisco J" userId="6932753a-0454-4599-8934-90d573510db2" providerId="ADAL" clId="{3B97D5E2-CF41-4138-9964-DF8BA13712A7}" dt="2023-06-06T18:59:12.276" v="3210" actId="21"/>
          <ac:spMkLst>
            <pc:docMk/>
            <pc:sldMk cId="857983033" sldId="474"/>
            <ac:spMk id="23" creationId="{2DD92C56-9676-D0A0-E9D0-4EC2DE044104}"/>
          </ac:spMkLst>
        </pc:spChg>
      </pc:sldChg>
      <pc:sldChg chg="add del">
        <pc:chgData name="Guerrero, Francisco J" userId="6932753a-0454-4599-8934-90d573510db2" providerId="ADAL" clId="{3B97D5E2-CF41-4138-9964-DF8BA13712A7}" dt="2023-06-06T18:29:38.652" v="3002" actId="47"/>
        <pc:sldMkLst>
          <pc:docMk/>
          <pc:sldMk cId="2688061182" sldId="475"/>
        </pc:sldMkLst>
      </pc:sldChg>
      <pc:sldChg chg="add del">
        <pc:chgData name="Guerrero, Francisco J" userId="6932753a-0454-4599-8934-90d573510db2" providerId="ADAL" clId="{3B97D5E2-CF41-4138-9964-DF8BA13712A7}" dt="2023-06-06T18:29:36.800" v="3000" actId="47"/>
        <pc:sldMkLst>
          <pc:docMk/>
          <pc:sldMk cId="1533158014" sldId="476"/>
        </pc:sldMkLst>
      </pc:sldChg>
      <pc:sldChg chg="add del">
        <pc:chgData name="Guerrero, Francisco J" userId="6932753a-0454-4599-8934-90d573510db2" providerId="ADAL" clId="{3B97D5E2-CF41-4138-9964-DF8BA13712A7}" dt="2023-06-06T18:29:37.487" v="3001" actId="47"/>
        <pc:sldMkLst>
          <pc:docMk/>
          <pc:sldMk cId="3090083891" sldId="477"/>
        </pc:sldMkLst>
      </pc:sldChg>
      <pc:sldChg chg="addSp delSp modSp add del mod modTransition">
        <pc:chgData name="Guerrero, Francisco J" userId="6932753a-0454-4599-8934-90d573510db2" providerId="ADAL" clId="{3B97D5E2-CF41-4138-9964-DF8BA13712A7}" dt="2023-06-06T19:07:12.007" v="3426" actId="47"/>
        <pc:sldMkLst>
          <pc:docMk/>
          <pc:sldMk cId="2122678784" sldId="478"/>
        </pc:sldMkLst>
        <pc:spChg chg="add del mod">
          <ac:chgData name="Guerrero, Francisco J" userId="6932753a-0454-4599-8934-90d573510db2" providerId="ADAL" clId="{3B97D5E2-CF41-4138-9964-DF8BA13712A7}" dt="2023-06-06T18:59:51.264" v="3215" actId="21"/>
          <ac:spMkLst>
            <pc:docMk/>
            <pc:sldMk cId="2122678784" sldId="478"/>
            <ac:spMk id="2" creationId="{60DC1A0D-DCAC-1393-5A8A-C63B05011D5F}"/>
          </ac:spMkLst>
        </pc:spChg>
        <pc:spChg chg="add del mod">
          <ac:chgData name="Guerrero, Francisco J" userId="6932753a-0454-4599-8934-90d573510db2" providerId="ADAL" clId="{3B97D5E2-CF41-4138-9964-DF8BA13712A7}" dt="2023-06-06T18:59:51.264" v="3215" actId="21"/>
          <ac:spMkLst>
            <pc:docMk/>
            <pc:sldMk cId="2122678784" sldId="478"/>
            <ac:spMk id="3" creationId="{DC15B8D6-E6A9-F57D-0FE5-46ED5B8D7759}"/>
          </ac:spMkLst>
        </pc:spChg>
        <pc:spChg chg="add del mod">
          <ac:chgData name="Guerrero, Francisco J" userId="6932753a-0454-4599-8934-90d573510db2" providerId="ADAL" clId="{3B97D5E2-CF41-4138-9964-DF8BA13712A7}" dt="2023-06-06T18:59:51.264" v="3215" actId="21"/>
          <ac:spMkLst>
            <pc:docMk/>
            <pc:sldMk cId="2122678784" sldId="478"/>
            <ac:spMk id="4" creationId="{C55427CC-B1A7-110D-C57A-AA973F93909A}"/>
          </ac:spMkLst>
        </pc:spChg>
        <pc:spChg chg="add del mod">
          <ac:chgData name="Guerrero, Francisco J" userId="6932753a-0454-4599-8934-90d573510db2" providerId="ADAL" clId="{3B97D5E2-CF41-4138-9964-DF8BA13712A7}" dt="2023-06-06T18:59:51.264" v="3215" actId="21"/>
          <ac:spMkLst>
            <pc:docMk/>
            <pc:sldMk cId="2122678784" sldId="478"/>
            <ac:spMk id="5" creationId="{998979CE-DA0D-E4E7-0175-B8F2F548721C}"/>
          </ac:spMkLst>
        </pc:spChg>
        <pc:spChg chg="add del mod">
          <ac:chgData name="Guerrero, Francisco J" userId="6932753a-0454-4599-8934-90d573510db2" providerId="ADAL" clId="{3B97D5E2-CF41-4138-9964-DF8BA13712A7}" dt="2023-06-06T18:59:51.264" v="3215" actId="21"/>
          <ac:spMkLst>
            <pc:docMk/>
            <pc:sldMk cId="2122678784" sldId="478"/>
            <ac:spMk id="6" creationId="{EE78BA7D-B463-B9AB-17A9-585603069B23}"/>
          </ac:spMkLst>
        </pc:spChg>
        <pc:spChg chg="mod">
          <ac:chgData name="Guerrero, Francisco J" userId="6932753a-0454-4599-8934-90d573510db2" providerId="ADAL" clId="{3B97D5E2-CF41-4138-9964-DF8BA13712A7}" dt="2023-06-06T18:26:15.925" v="2981" actId="207"/>
          <ac:spMkLst>
            <pc:docMk/>
            <pc:sldMk cId="2122678784" sldId="478"/>
            <ac:spMk id="9" creationId="{F1E38D9E-6D66-1878-E019-F7EC357C8617}"/>
          </ac:spMkLst>
        </pc:spChg>
      </pc:sldChg>
      <pc:sldChg chg="modSp add del mod">
        <pc:chgData name="Guerrero, Francisco J" userId="6932753a-0454-4599-8934-90d573510db2" providerId="ADAL" clId="{3B97D5E2-CF41-4138-9964-DF8BA13712A7}" dt="2023-06-06T19:07:13.046" v="3427" actId="47"/>
        <pc:sldMkLst>
          <pc:docMk/>
          <pc:sldMk cId="3457807735" sldId="479"/>
        </pc:sldMkLst>
        <pc:spChg chg="ord">
          <ac:chgData name="Guerrero, Francisco J" userId="6932753a-0454-4599-8934-90d573510db2" providerId="ADAL" clId="{3B97D5E2-CF41-4138-9964-DF8BA13712A7}" dt="2023-06-06T18:27:04.903" v="2987" actId="167"/>
          <ac:spMkLst>
            <pc:docMk/>
            <pc:sldMk cId="3457807735" sldId="479"/>
            <ac:spMk id="9" creationId="{F1E38D9E-6D66-1878-E019-F7EC357C8617}"/>
          </ac:spMkLst>
        </pc:spChg>
        <pc:spChg chg="mod ord">
          <ac:chgData name="Guerrero, Francisco J" userId="6932753a-0454-4599-8934-90d573510db2" providerId="ADAL" clId="{3B97D5E2-CF41-4138-9964-DF8BA13712A7}" dt="2023-06-06T18:28:41.865" v="2993" actId="207"/>
          <ac:spMkLst>
            <pc:docMk/>
            <pc:sldMk cId="3457807735" sldId="479"/>
            <ac:spMk id="10" creationId="{B880C852-6DA3-84BF-5FB0-82A358CA73DB}"/>
          </ac:spMkLst>
        </pc:spChg>
        <pc:spChg chg="mod ord">
          <ac:chgData name="Guerrero, Francisco J" userId="6932753a-0454-4599-8934-90d573510db2" providerId="ADAL" clId="{3B97D5E2-CF41-4138-9964-DF8BA13712A7}" dt="2023-06-06T18:28:49.772" v="2994" actId="207"/>
          <ac:spMkLst>
            <pc:docMk/>
            <pc:sldMk cId="3457807735" sldId="479"/>
            <ac:spMk id="11" creationId="{218A532F-30B1-2A94-3954-25D2D2C617A7}"/>
          </ac:spMkLst>
        </pc:spChg>
        <pc:spChg chg="mod ord">
          <ac:chgData name="Guerrero, Francisco J" userId="6932753a-0454-4599-8934-90d573510db2" providerId="ADAL" clId="{3B97D5E2-CF41-4138-9964-DF8BA13712A7}" dt="2023-06-06T18:29:28.520" v="2999" actId="207"/>
          <ac:spMkLst>
            <pc:docMk/>
            <pc:sldMk cId="3457807735" sldId="479"/>
            <ac:spMk id="12" creationId="{1C645764-85E8-329D-344D-DCE0188C4471}"/>
          </ac:spMkLst>
        </pc:spChg>
        <pc:spChg chg="mod">
          <ac:chgData name="Guerrero, Francisco J" userId="6932753a-0454-4599-8934-90d573510db2" providerId="ADAL" clId="{3B97D5E2-CF41-4138-9964-DF8BA13712A7}" dt="2023-06-06T18:29:03.167" v="2996" actId="207"/>
          <ac:spMkLst>
            <pc:docMk/>
            <pc:sldMk cId="3457807735" sldId="479"/>
            <ac:spMk id="13" creationId="{CAB4B940-3B9F-473A-757B-7E0B1D9BAF43}"/>
          </ac:spMkLst>
        </pc:spChg>
      </pc:sldChg>
      <pc:sldChg chg="addSp delSp modSp add mod ord modNotesTx">
        <pc:chgData name="Guerrero, Francisco J" userId="6932753a-0454-4599-8934-90d573510db2" providerId="ADAL" clId="{3B97D5E2-CF41-4138-9964-DF8BA13712A7}" dt="2023-06-06T21:37:43.459" v="14554" actId="21"/>
        <pc:sldMkLst>
          <pc:docMk/>
          <pc:sldMk cId="3761798013" sldId="480"/>
        </pc:sldMkLst>
        <pc:spChg chg="add del mod">
          <ac:chgData name="Guerrero, Francisco J" userId="6932753a-0454-4599-8934-90d573510db2" providerId="ADAL" clId="{3B97D5E2-CF41-4138-9964-DF8BA13712A7}" dt="2023-06-06T18:48:59.159" v="3103" actId="931"/>
          <ac:spMkLst>
            <pc:docMk/>
            <pc:sldMk cId="3761798013" sldId="480"/>
            <ac:spMk id="5" creationId="{5211C387-7AD2-FAA0-BF56-E240516D560B}"/>
          </ac:spMkLst>
        </pc:spChg>
        <pc:spChg chg="add mod">
          <ac:chgData name="Guerrero, Francisco J" userId="6932753a-0454-4599-8934-90d573510db2" providerId="ADAL" clId="{3B97D5E2-CF41-4138-9964-DF8BA13712A7}" dt="2023-06-06T18:48:40.908" v="3102" actId="20577"/>
          <ac:spMkLst>
            <pc:docMk/>
            <pc:sldMk cId="3761798013" sldId="480"/>
            <ac:spMk id="6" creationId="{53DB3AE8-92D3-94B5-A213-144CA6E03F6A}"/>
          </ac:spMkLst>
        </pc:spChg>
        <pc:spChg chg="add mod">
          <ac:chgData name="Guerrero, Francisco J" userId="6932753a-0454-4599-8934-90d573510db2" providerId="ADAL" clId="{3B97D5E2-CF41-4138-9964-DF8BA13712A7}" dt="2023-06-06T21:09:08.384" v="12822" actId="1076"/>
          <ac:spMkLst>
            <pc:docMk/>
            <pc:sldMk cId="3761798013" sldId="480"/>
            <ac:spMk id="13" creationId="{CBD7CFC7-ED2E-EA18-ECED-A7217EF41DF9}"/>
          </ac:spMkLst>
        </pc:spChg>
        <pc:spChg chg="add del mod">
          <ac:chgData name="Guerrero, Francisco J" userId="6932753a-0454-4599-8934-90d573510db2" providerId="ADAL" clId="{3B97D5E2-CF41-4138-9964-DF8BA13712A7}" dt="2023-06-06T21:07:44.181" v="12745" actId="21"/>
          <ac:spMkLst>
            <pc:docMk/>
            <pc:sldMk cId="3761798013" sldId="480"/>
            <ac:spMk id="14" creationId="{6DED9573-A08E-452D-DBEA-6CC80C8B3038}"/>
          </ac:spMkLst>
        </pc:spChg>
        <pc:picChg chg="add del">
          <ac:chgData name="Guerrero, Francisco J" userId="6932753a-0454-4599-8934-90d573510db2" providerId="ADAL" clId="{3B97D5E2-CF41-4138-9964-DF8BA13712A7}" dt="2023-06-06T21:37:43.459" v="14554" actId="21"/>
          <ac:picMkLst>
            <pc:docMk/>
            <pc:sldMk cId="3761798013" sldId="480"/>
            <ac:picMk id="2" creationId="{D85B3BA8-CDAD-AC5B-DC8C-2FA2B827FB31}"/>
          </ac:picMkLst>
        </pc:picChg>
        <pc:picChg chg="del">
          <ac:chgData name="Guerrero, Francisco J" userId="6932753a-0454-4599-8934-90d573510db2" providerId="ADAL" clId="{3B97D5E2-CF41-4138-9964-DF8BA13712A7}" dt="2023-06-06T18:48:26.650" v="3094" actId="478"/>
          <ac:picMkLst>
            <pc:docMk/>
            <pc:sldMk cId="3761798013" sldId="480"/>
            <ac:picMk id="3" creationId="{50A55467-1EAB-B035-094A-9C0F93C7F04F}"/>
          </ac:picMkLst>
        </pc:picChg>
        <pc:picChg chg="add mod modCrop">
          <ac:chgData name="Guerrero, Francisco J" userId="6932753a-0454-4599-8934-90d573510db2" providerId="ADAL" clId="{3B97D5E2-CF41-4138-9964-DF8BA13712A7}" dt="2023-06-06T21:09:02.384" v="12821" actId="1076"/>
          <ac:picMkLst>
            <pc:docMk/>
            <pc:sldMk cId="3761798013" sldId="480"/>
            <ac:picMk id="8" creationId="{A1940B34-ABE8-B48E-1AB6-4BEEBB59B1FE}"/>
          </ac:picMkLst>
        </pc:picChg>
        <pc:picChg chg="add del mod">
          <ac:chgData name="Guerrero, Francisco J" userId="6932753a-0454-4599-8934-90d573510db2" providerId="ADAL" clId="{3B97D5E2-CF41-4138-9964-DF8BA13712A7}" dt="2023-06-06T18:55:53.152" v="3142" actId="478"/>
          <ac:picMkLst>
            <pc:docMk/>
            <pc:sldMk cId="3761798013" sldId="480"/>
            <ac:picMk id="9" creationId="{6D4CB32B-E27A-CC54-320F-7DF4C01DE8CA}"/>
          </ac:picMkLst>
        </pc:picChg>
        <pc:cxnChg chg="add del mod">
          <ac:chgData name="Guerrero, Francisco J" userId="6932753a-0454-4599-8934-90d573510db2" providerId="ADAL" clId="{3B97D5E2-CF41-4138-9964-DF8BA13712A7}" dt="2023-06-06T18:56:34.787" v="3147" actId="478"/>
          <ac:cxnSpMkLst>
            <pc:docMk/>
            <pc:sldMk cId="3761798013" sldId="480"/>
            <ac:cxnSpMk id="11" creationId="{5B283E23-5AB0-1D91-1778-82020B72FF70}"/>
          </ac:cxnSpMkLst>
        </pc:cxnChg>
      </pc:sldChg>
      <pc:sldChg chg="add del">
        <pc:chgData name="Guerrero, Francisco J" userId="6932753a-0454-4599-8934-90d573510db2" providerId="ADAL" clId="{3B97D5E2-CF41-4138-9964-DF8BA13712A7}" dt="2023-06-06T18:56:01.086" v="3143" actId="47"/>
        <pc:sldMkLst>
          <pc:docMk/>
          <pc:sldMk cId="302818642" sldId="481"/>
        </pc:sldMkLst>
      </pc:sldChg>
      <pc:sldChg chg="addSp delSp modSp add del mod">
        <pc:chgData name="Guerrero, Francisco J" userId="6932753a-0454-4599-8934-90d573510db2" providerId="ADAL" clId="{3B97D5E2-CF41-4138-9964-DF8BA13712A7}" dt="2023-06-06T19:13:56.013" v="3561" actId="47"/>
        <pc:sldMkLst>
          <pc:docMk/>
          <pc:sldMk cId="2408287811" sldId="481"/>
        </pc:sldMkLst>
        <pc:spChg chg="add del mod">
          <ac:chgData name="Guerrero, Francisco J" userId="6932753a-0454-4599-8934-90d573510db2" providerId="ADAL" clId="{3B97D5E2-CF41-4138-9964-DF8BA13712A7}" dt="2023-06-06T18:58:03.687" v="3154" actId="478"/>
          <ac:spMkLst>
            <pc:docMk/>
            <pc:sldMk cId="2408287811" sldId="481"/>
            <ac:spMk id="4" creationId="{446D60B5-BF87-0D07-0CF1-D690E8510313}"/>
          </ac:spMkLst>
        </pc:spChg>
        <pc:picChg chg="del">
          <ac:chgData name="Guerrero, Francisco J" userId="6932753a-0454-4599-8934-90d573510db2" providerId="ADAL" clId="{3B97D5E2-CF41-4138-9964-DF8BA13712A7}" dt="2023-06-06T18:58:00.858" v="3153" actId="478"/>
          <ac:picMkLst>
            <pc:docMk/>
            <pc:sldMk cId="2408287811" sldId="481"/>
            <ac:picMk id="8" creationId="{A1940B34-ABE8-B48E-1AB6-4BEEBB59B1FE}"/>
          </ac:picMkLst>
        </pc:picChg>
      </pc:sldChg>
      <pc:sldChg chg="addSp delSp modSp add mod modNotesTx">
        <pc:chgData name="Guerrero, Francisco J" userId="6932753a-0454-4599-8934-90d573510db2" providerId="ADAL" clId="{3B97D5E2-CF41-4138-9964-DF8BA13712A7}" dt="2023-06-06T20:26:06.487" v="7817" actId="20577"/>
        <pc:sldMkLst>
          <pc:docMk/>
          <pc:sldMk cId="2864937474" sldId="482"/>
        </pc:sldMkLst>
        <pc:spChg chg="add mod">
          <ac:chgData name="Guerrero, Francisco J" userId="6932753a-0454-4599-8934-90d573510db2" providerId="ADAL" clId="{3B97D5E2-CF41-4138-9964-DF8BA13712A7}" dt="2023-06-06T18:59:30.416" v="3212" actId="1076"/>
          <ac:spMkLst>
            <pc:docMk/>
            <pc:sldMk cId="2864937474" sldId="482"/>
            <ac:spMk id="3" creationId="{CF1AE47B-E025-8717-A390-54404794B1BB}"/>
          </ac:spMkLst>
        </pc:spChg>
        <pc:spChg chg="add mod">
          <ac:chgData name="Guerrero, Francisco J" userId="6932753a-0454-4599-8934-90d573510db2" providerId="ADAL" clId="{3B97D5E2-CF41-4138-9964-DF8BA13712A7}" dt="2023-06-06T18:59:30.416" v="3212" actId="1076"/>
          <ac:spMkLst>
            <pc:docMk/>
            <pc:sldMk cId="2864937474" sldId="482"/>
            <ac:spMk id="4" creationId="{DB1316C8-71F2-3E16-C09C-3F0FF678680B}"/>
          </ac:spMkLst>
        </pc:spChg>
        <pc:spChg chg="mod">
          <ac:chgData name="Guerrero, Francisco J" userId="6932753a-0454-4599-8934-90d573510db2" providerId="ADAL" clId="{3B97D5E2-CF41-4138-9964-DF8BA13712A7}" dt="2023-06-06T19:02:59.743" v="3335" actId="1036"/>
          <ac:spMkLst>
            <pc:docMk/>
            <pc:sldMk cId="2864937474" sldId="482"/>
            <ac:spMk id="6" creationId="{6EAC3BD6-EF3E-7147-963C-B526955FBED0}"/>
          </ac:spMkLst>
        </pc:spChg>
        <pc:spChg chg="add mod">
          <ac:chgData name="Guerrero, Francisco J" userId="6932753a-0454-4599-8934-90d573510db2" providerId="ADAL" clId="{3B97D5E2-CF41-4138-9964-DF8BA13712A7}" dt="2023-06-06T18:59:30.416" v="3212" actId="1076"/>
          <ac:spMkLst>
            <pc:docMk/>
            <pc:sldMk cId="2864937474" sldId="482"/>
            <ac:spMk id="7" creationId="{5F1291F6-343F-BF84-F970-6DC1BE0388B8}"/>
          </ac:spMkLst>
        </pc:spChg>
        <pc:spChg chg="add mod">
          <ac:chgData name="Guerrero, Francisco J" userId="6932753a-0454-4599-8934-90d573510db2" providerId="ADAL" clId="{3B97D5E2-CF41-4138-9964-DF8BA13712A7}" dt="2023-06-06T18:59:30.416" v="3212" actId="1076"/>
          <ac:spMkLst>
            <pc:docMk/>
            <pc:sldMk cId="2864937474" sldId="482"/>
            <ac:spMk id="8" creationId="{4240AF6E-2AF5-AA56-A5EF-F88AF650E28D}"/>
          </ac:spMkLst>
        </pc:spChg>
        <pc:spChg chg="add mod">
          <ac:chgData name="Guerrero, Francisco J" userId="6932753a-0454-4599-8934-90d573510db2" providerId="ADAL" clId="{3B97D5E2-CF41-4138-9964-DF8BA13712A7}" dt="2023-06-06T18:59:30.416" v="3212" actId="1076"/>
          <ac:spMkLst>
            <pc:docMk/>
            <pc:sldMk cId="2864937474" sldId="482"/>
            <ac:spMk id="9" creationId="{656B7DDC-01BE-6EAE-E1DF-920AFF30B0AD}"/>
          </ac:spMkLst>
        </pc:spChg>
        <pc:spChg chg="add mod">
          <ac:chgData name="Guerrero, Francisco J" userId="6932753a-0454-4599-8934-90d573510db2" providerId="ADAL" clId="{3B97D5E2-CF41-4138-9964-DF8BA13712A7}" dt="2023-06-06T19:03:45.320" v="3341" actId="14100"/>
          <ac:spMkLst>
            <pc:docMk/>
            <pc:sldMk cId="2864937474" sldId="482"/>
            <ac:spMk id="10" creationId="{64B68F96-324B-9691-043A-4BCB5604232A}"/>
          </ac:spMkLst>
        </pc:spChg>
        <pc:spChg chg="add del mod">
          <ac:chgData name="Guerrero, Francisco J" userId="6932753a-0454-4599-8934-90d573510db2" providerId="ADAL" clId="{3B97D5E2-CF41-4138-9964-DF8BA13712A7}" dt="2023-06-06T19:04:23.078" v="3345" actId="21"/>
          <ac:spMkLst>
            <pc:docMk/>
            <pc:sldMk cId="2864937474" sldId="482"/>
            <ac:spMk id="19" creationId="{5EE80972-A2DE-0A5B-258D-38D8289E4984}"/>
          </ac:spMkLst>
        </pc:spChg>
        <pc:picChg chg="del">
          <ac:chgData name="Guerrero, Francisco J" userId="6932753a-0454-4599-8934-90d573510db2" providerId="ADAL" clId="{3B97D5E2-CF41-4138-9964-DF8BA13712A7}" dt="2023-06-06T18:58:31.507" v="3156" actId="478"/>
          <ac:picMkLst>
            <pc:docMk/>
            <pc:sldMk cId="2864937474" sldId="482"/>
            <ac:picMk id="5" creationId="{E978F56A-C018-DD09-DC9D-4CEFE81D31E4}"/>
          </ac:picMkLst>
        </pc:picChg>
        <pc:cxnChg chg="add mod">
          <ac:chgData name="Guerrero, Francisco J" userId="6932753a-0454-4599-8934-90d573510db2" providerId="ADAL" clId="{3B97D5E2-CF41-4138-9964-DF8BA13712A7}" dt="2023-06-06T19:04:00.239" v="3343" actId="1582"/>
          <ac:cxnSpMkLst>
            <pc:docMk/>
            <pc:sldMk cId="2864937474" sldId="482"/>
            <ac:cxnSpMk id="12" creationId="{C3705448-4122-91DE-893F-8F19A4AF90E6}"/>
          </ac:cxnSpMkLst>
        </pc:cxnChg>
        <pc:cxnChg chg="add del mod">
          <ac:chgData name="Guerrero, Francisco J" userId="6932753a-0454-4599-8934-90d573510db2" providerId="ADAL" clId="{3B97D5E2-CF41-4138-9964-DF8BA13712A7}" dt="2023-06-06T19:04:23.078" v="3345" actId="21"/>
          <ac:cxnSpMkLst>
            <pc:docMk/>
            <pc:sldMk cId="2864937474" sldId="482"/>
            <ac:cxnSpMk id="20" creationId="{8B1B3281-25DC-EC4C-1941-316BE57D3264}"/>
          </ac:cxnSpMkLst>
        </pc:cxnChg>
      </pc:sldChg>
      <pc:sldChg chg="addSp delSp modSp add mod modNotesTx">
        <pc:chgData name="Guerrero, Francisco J" userId="6932753a-0454-4599-8934-90d573510db2" providerId="ADAL" clId="{3B97D5E2-CF41-4138-9964-DF8BA13712A7}" dt="2023-06-06T20:29:06.475" v="8289" actId="20577"/>
        <pc:sldMkLst>
          <pc:docMk/>
          <pc:sldMk cId="828007429" sldId="483"/>
        </pc:sldMkLst>
        <pc:spChg chg="del">
          <ac:chgData name="Guerrero, Francisco J" userId="6932753a-0454-4599-8934-90d573510db2" providerId="ADAL" clId="{3B97D5E2-CF41-4138-9964-DF8BA13712A7}" dt="2023-06-06T18:59:59.528" v="3217" actId="478"/>
          <ac:spMkLst>
            <pc:docMk/>
            <pc:sldMk cId="828007429" sldId="483"/>
            <ac:spMk id="3" creationId="{CF1AE47B-E025-8717-A390-54404794B1BB}"/>
          </ac:spMkLst>
        </pc:spChg>
        <pc:spChg chg="del">
          <ac:chgData name="Guerrero, Francisco J" userId="6932753a-0454-4599-8934-90d573510db2" providerId="ADAL" clId="{3B97D5E2-CF41-4138-9964-DF8BA13712A7}" dt="2023-06-06T18:59:59.528" v="3217" actId="478"/>
          <ac:spMkLst>
            <pc:docMk/>
            <pc:sldMk cId="828007429" sldId="483"/>
            <ac:spMk id="4" creationId="{DB1316C8-71F2-3E16-C09C-3F0FF678680B}"/>
          </ac:spMkLst>
        </pc:spChg>
        <pc:spChg chg="add mod">
          <ac:chgData name="Guerrero, Francisco J" userId="6932753a-0454-4599-8934-90d573510db2" providerId="ADAL" clId="{3B97D5E2-CF41-4138-9964-DF8BA13712A7}" dt="2023-06-06T19:00:07.608" v="3219" actId="1076"/>
          <ac:spMkLst>
            <pc:docMk/>
            <pc:sldMk cId="828007429" sldId="483"/>
            <ac:spMk id="5" creationId="{DFAA4B21-D07A-4620-CD91-63E7FDC07625}"/>
          </ac:spMkLst>
        </pc:spChg>
        <pc:spChg chg="del">
          <ac:chgData name="Guerrero, Francisco J" userId="6932753a-0454-4599-8934-90d573510db2" providerId="ADAL" clId="{3B97D5E2-CF41-4138-9964-DF8BA13712A7}" dt="2023-06-06T18:59:59.528" v="3217" actId="478"/>
          <ac:spMkLst>
            <pc:docMk/>
            <pc:sldMk cId="828007429" sldId="483"/>
            <ac:spMk id="7" creationId="{5F1291F6-343F-BF84-F970-6DC1BE0388B8}"/>
          </ac:spMkLst>
        </pc:spChg>
        <pc:spChg chg="del">
          <ac:chgData name="Guerrero, Francisco J" userId="6932753a-0454-4599-8934-90d573510db2" providerId="ADAL" clId="{3B97D5E2-CF41-4138-9964-DF8BA13712A7}" dt="2023-06-06T18:59:59.528" v="3217" actId="478"/>
          <ac:spMkLst>
            <pc:docMk/>
            <pc:sldMk cId="828007429" sldId="483"/>
            <ac:spMk id="8" creationId="{4240AF6E-2AF5-AA56-A5EF-F88AF650E28D}"/>
          </ac:spMkLst>
        </pc:spChg>
        <pc:spChg chg="del">
          <ac:chgData name="Guerrero, Francisco J" userId="6932753a-0454-4599-8934-90d573510db2" providerId="ADAL" clId="{3B97D5E2-CF41-4138-9964-DF8BA13712A7}" dt="2023-06-06T18:59:55.707" v="3216" actId="478"/>
          <ac:spMkLst>
            <pc:docMk/>
            <pc:sldMk cId="828007429" sldId="483"/>
            <ac:spMk id="9" creationId="{656B7DDC-01BE-6EAE-E1DF-920AFF30B0AD}"/>
          </ac:spMkLst>
        </pc:spChg>
        <pc:spChg chg="add mod">
          <ac:chgData name="Guerrero, Francisco J" userId="6932753a-0454-4599-8934-90d573510db2" providerId="ADAL" clId="{3B97D5E2-CF41-4138-9964-DF8BA13712A7}" dt="2023-06-06T19:00:07.608" v="3219" actId="1076"/>
          <ac:spMkLst>
            <pc:docMk/>
            <pc:sldMk cId="828007429" sldId="483"/>
            <ac:spMk id="10" creationId="{1EA4C4F0-9807-92AA-E46A-67D19135936D}"/>
          </ac:spMkLst>
        </pc:spChg>
        <pc:spChg chg="add mod">
          <ac:chgData name="Guerrero, Francisco J" userId="6932753a-0454-4599-8934-90d573510db2" providerId="ADAL" clId="{3B97D5E2-CF41-4138-9964-DF8BA13712A7}" dt="2023-06-06T19:00:07.608" v="3219" actId="1076"/>
          <ac:spMkLst>
            <pc:docMk/>
            <pc:sldMk cId="828007429" sldId="483"/>
            <ac:spMk id="11" creationId="{35D78D13-2B5B-AFB1-A679-1F8F05C1967D}"/>
          </ac:spMkLst>
        </pc:spChg>
        <pc:spChg chg="add mod">
          <ac:chgData name="Guerrero, Francisco J" userId="6932753a-0454-4599-8934-90d573510db2" providerId="ADAL" clId="{3B97D5E2-CF41-4138-9964-DF8BA13712A7}" dt="2023-06-06T19:00:07.608" v="3219" actId="1076"/>
          <ac:spMkLst>
            <pc:docMk/>
            <pc:sldMk cId="828007429" sldId="483"/>
            <ac:spMk id="12" creationId="{87AEE935-0973-AEF2-C595-51EDE02CFE05}"/>
          </ac:spMkLst>
        </pc:spChg>
        <pc:spChg chg="add mod">
          <ac:chgData name="Guerrero, Francisco J" userId="6932753a-0454-4599-8934-90d573510db2" providerId="ADAL" clId="{3B97D5E2-CF41-4138-9964-DF8BA13712A7}" dt="2023-06-06T19:00:07.608" v="3219" actId="1076"/>
          <ac:spMkLst>
            <pc:docMk/>
            <pc:sldMk cId="828007429" sldId="483"/>
            <ac:spMk id="13" creationId="{1EC6BAA0-4268-DC5B-D97B-2B400624368F}"/>
          </ac:spMkLst>
        </pc:spChg>
        <pc:spChg chg="add mod">
          <ac:chgData name="Guerrero, Francisco J" userId="6932753a-0454-4599-8934-90d573510db2" providerId="ADAL" clId="{3B97D5E2-CF41-4138-9964-DF8BA13712A7}" dt="2023-06-06T19:04:52.705" v="3371" actId="1038"/>
          <ac:spMkLst>
            <pc:docMk/>
            <pc:sldMk cId="828007429" sldId="483"/>
            <ac:spMk id="14" creationId="{D7768067-52EA-3B50-AAD6-642030440DBC}"/>
          </ac:spMkLst>
        </pc:spChg>
        <pc:spChg chg="add mod">
          <ac:chgData name="Guerrero, Francisco J" userId="6932753a-0454-4599-8934-90d573510db2" providerId="ADAL" clId="{3B97D5E2-CF41-4138-9964-DF8BA13712A7}" dt="2023-06-06T19:06:38.144" v="3421" actId="1076"/>
          <ac:spMkLst>
            <pc:docMk/>
            <pc:sldMk cId="828007429" sldId="483"/>
            <ac:spMk id="16" creationId="{23C57C67-DFF3-0C32-8327-38F027C081B3}"/>
          </ac:spMkLst>
        </pc:spChg>
        <pc:spChg chg="add del mod">
          <ac:chgData name="Guerrero, Francisco J" userId="6932753a-0454-4599-8934-90d573510db2" providerId="ADAL" clId="{3B97D5E2-CF41-4138-9964-DF8BA13712A7}" dt="2023-06-06T19:07:37.039" v="3429" actId="21"/>
          <ac:spMkLst>
            <pc:docMk/>
            <pc:sldMk cId="828007429" sldId="483"/>
            <ac:spMk id="22" creationId="{23ED73C4-8D9F-4AEE-1F44-7E34A9B2C778}"/>
          </ac:spMkLst>
        </pc:spChg>
        <pc:cxnChg chg="add mod">
          <ac:chgData name="Guerrero, Francisco J" userId="6932753a-0454-4599-8934-90d573510db2" providerId="ADAL" clId="{3B97D5E2-CF41-4138-9964-DF8BA13712A7}" dt="2023-06-06T19:04:52.705" v="3371" actId="1038"/>
          <ac:cxnSpMkLst>
            <pc:docMk/>
            <pc:sldMk cId="828007429" sldId="483"/>
            <ac:cxnSpMk id="15" creationId="{510EB586-C68A-9D4F-2D20-E9B3B0EA3E3A}"/>
          </ac:cxnSpMkLst>
        </pc:cxnChg>
        <pc:cxnChg chg="add mod ord">
          <ac:chgData name="Guerrero, Francisco J" userId="6932753a-0454-4599-8934-90d573510db2" providerId="ADAL" clId="{3B97D5E2-CF41-4138-9964-DF8BA13712A7}" dt="2023-06-06T19:06:49.215" v="3423" actId="14100"/>
          <ac:cxnSpMkLst>
            <pc:docMk/>
            <pc:sldMk cId="828007429" sldId="483"/>
            <ac:cxnSpMk id="18" creationId="{B38DCEDC-D2AB-699E-E175-05E5E070829B}"/>
          </ac:cxnSpMkLst>
        </pc:cxnChg>
        <pc:cxnChg chg="add del mod">
          <ac:chgData name="Guerrero, Francisco J" userId="6932753a-0454-4599-8934-90d573510db2" providerId="ADAL" clId="{3B97D5E2-CF41-4138-9964-DF8BA13712A7}" dt="2023-06-06T19:07:37.039" v="3429" actId="21"/>
          <ac:cxnSpMkLst>
            <pc:docMk/>
            <pc:sldMk cId="828007429" sldId="483"/>
            <ac:cxnSpMk id="23" creationId="{1B744C6C-51E0-DBB4-A0E7-9E8DD9A1949E}"/>
          </ac:cxnSpMkLst>
        </pc:cxnChg>
      </pc:sldChg>
      <pc:sldChg chg="addSp delSp modSp add mod modNotesTx">
        <pc:chgData name="Guerrero, Francisco J" userId="6932753a-0454-4599-8934-90d573510db2" providerId="ADAL" clId="{3B97D5E2-CF41-4138-9964-DF8BA13712A7}" dt="2023-06-06T20:34:10.576" v="9347" actId="313"/>
        <pc:sldMkLst>
          <pc:docMk/>
          <pc:sldMk cId="1961463292" sldId="484"/>
        </pc:sldMkLst>
        <pc:spChg chg="add mod">
          <ac:chgData name="Guerrero, Francisco J" userId="6932753a-0454-4599-8934-90d573510db2" providerId="ADAL" clId="{3B97D5E2-CF41-4138-9964-DF8BA13712A7}" dt="2023-06-06T19:00:48.631" v="3223" actId="1076"/>
          <ac:spMkLst>
            <pc:docMk/>
            <pc:sldMk cId="1961463292" sldId="484"/>
            <ac:spMk id="3" creationId="{9A1D6EC0-B3BC-2037-8468-8203FA4D4ADD}"/>
          </ac:spMkLst>
        </pc:spChg>
        <pc:spChg chg="add mod">
          <ac:chgData name="Guerrero, Francisco J" userId="6932753a-0454-4599-8934-90d573510db2" providerId="ADAL" clId="{3B97D5E2-CF41-4138-9964-DF8BA13712A7}" dt="2023-06-06T19:00:48.631" v="3223" actId="1076"/>
          <ac:spMkLst>
            <pc:docMk/>
            <pc:sldMk cId="1961463292" sldId="484"/>
            <ac:spMk id="4" creationId="{69036722-C97B-B514-C098-1E6522FF7CBB}"/>
          </ac:spMkLst>
        </pc:spChg>
        <pc:spChg chg="del">
          <ac:chgData name="Guerrero, Francisco J" userId="6932753a-0454-4599-8934-90d573510db2" providerId="ADAL" clId="{3B97D5E2-CF41-4138-9964-DF8BA13712A7}" dt="2023-06-06T19:00:35.284" v="3221" actId="478"/>
          <ac:spMkLst>
            <pc:docMk/>
            <pc:sldMk cId="1961463292" sldId="484"/>
            <ac:spMk id="5" creationId="{DFAA4B21-D07A-4620-CD91-63E7FDC07625}"/>
          </ac:spMkLst>
        </pc:spChg>
        <pc:spChg chg="add mod">
          <ac:chgData name="Guerrero, Francisco J" userId="6932753a-0454-4599-8934-90d573510db2" providerId="ADAL" clId="{3B97D5E2-CF41-4138-9964-DF8BA13712A7}" dt="2023-06-06T19:00:48.631" v="3223" actId="1076"/>
          <ac:spMkLst>
            <pc:docMk/>
            <pc:sldMk cId="1961463292" sldId="484"/>
            <ac:spMk id="7" creationId="{46E277AB-721C-1A97-9823-2AE024D51670}"/>
          </ac:spMkLst>
        </pc:spChg>
        <pc:spChg chg="add mod">
          <ac:chgData name="Guerrero, Francisco J" userId="6932753a-0454-4599-8934-90d573510db2" providerId="ADAL" clId="{3B97D5E2-CF41-4138-9964-DF8BA13712A7}" dt="2023-06-06T19:00:48.631" v="3223" actId="1076"/>
          <ac:spMkLst>
            <pc:docMk/>
            <pc:sldMk cId="1961463292" sldId="484"/>
            <ac:spMk id="8" creationId="{D7740C9A-E621-5D9E-8409-12C2700E0365}"/>
          </ac:spMkLst>
        </pc:spChg>
        <pc:spChg chg="add mod">
          <ac:chgData name="Guerrero, Francisco J" userId="6932753a-0454-4599-8934-90d573510db2" providerId="ADAL" clId="{3B97D5E2-CF41-4138-9964-DF8BA13712A7}" dt="2023-06-06T19:00:48.631" v="3223" actId="1076"/>
          <ac:spMkLst>
            <pc:docMk/>
            <pc:sldMk cId="1961463292" sldId="484"/>
            <ac:spMk id="9" creationId="{4830B4EF-3780-9311-61B1-1D44293C424E}"/>
          </ac:spMkLst>
        </pc:spChg>
        <pc:spChg chg="del">
          <ac:chgData name="Guerrero, Francisco J" userId="6932753a-0454-4599-8934-90d573510db2" providerId="ADAL" clId="{3B97D5E2-CF41-4138-9964-DF8BA13712A7}" dt="2023-06-06T19:00:35.284" v="3221" actId="478"/>
          <ac:spMkLst>
            <pc:docMk/>
            <pc:sldMk cId="1961463292" sldId="484"/>
            <ac:spMk id="10" creationId="{1EA4C4F0-9807-92AA-E46A-67D19135936D}"/>
          </ac:spMkLst>
        </pc:spChg>
        <pc:spChg chg="del">
          <ac:chgData name="Guerrero, Francisco J" userId="6932753a-0454-4599-8934-90d573510db2" providerId="ADAL" clId="{3B97D5E2-CF41-4138-9964-DF8BA13712A7}" dt="2023-06-06T19:00:35.284" v="3221" actId="478"/>
          <ac:spMkLst>
            <pc:docMk/>
            <pc:sldMk cId="1961463292" sldId="484"/>
            <ac:spMk id="11" creationId="{35D78D13-2B5B-AFB1-A679-1F8F05C1967D}"/>
          </ac:spMkLst>
        </pc:spChg>
        <pc:spChg chg="del">
          <ac:chgData name="Guerrero, Francisco J" userId="6932753a-0454-4599-8934-90d573510db2" providerId="ADAL" clId="{3B97D5E2-CF41-4138-9964-DF8BA13712A7}" dt="2023-06-06T19:00:35.284" v="3221" actId="478"/>
          <ac:spMkLst>
            <pc:docMk/>
            <pc:sldMk cId="1961463292" sldId="484"/>
            <ac:spMk id="12" creationId="{87AEE935-0973-AEF2-C595-51EDE02CFE05}"/>
          </ac:spMkLst>
        </pc:spChg>
        <pc:spChg chg="del">
          <ac:chgData name="Guerrero, Francisco J" userId="6932753a-0454-4599-8934-90d573510db2" providerId="ADAL" clId="{3B97D5E2-CF41-4138-9964-DF8BA13712A7}" dt="2023-06-06T19:00:35.284" v="3221" actId="478"/>
          <ac:spMkLst>
            <pc:docMk/>
            <pc:sldMk cId="1961463292" sldId="484"/>
            <ac:spMk id="13" creationId="{1EC6BAA0-4268-DC5B-D97B-2B400624368F}"/>
          </ac:spMkLst>
        </pc:spChg>
        <pc:spChg chg="add mod">
          <ac:chgData name="Guerrero, Francisco J" userId="6932753a-0454-4599-8934-90d573510db2" providerId="ADAL" clId="{3B97D5E2-CF41-4138-9964-DF8BA13712A7}" dt="2023-06-06T19:10:16.643" v="3539" actId="20577"/>
          <ac:spMkLst>
            <pc:docMk/>
            <pc:sldMk cId="1961463292" sldId="484"/>
            <ac:spMk id="14" creationId="{829E4B41-D6B3-9E40-FEA3-9CDAF4C6F955}"/>
          </ac:spMkLst>
        </pc:spChg>
        <pc:spChg chg="add mod">
          <ac:chgData name="Guerrero, Francisco J" userId="6932753a-0454-4599-8934-90d573510db2" providerId="ADAL" clId="{3B97D5E2-CF41-4138-9964-DF8BA13712A7}" dt="2023-06-06T19:10:21.446" v="3540" actId="1076"/>
          <ac:spMkLst>
            <pc:docMk/>
            <pc:sldMk cId="1961463292" sldId="484"/>
            <ac:spMk id="19" creationId="{071D142D-D4FD-BF1C-0D4B-13C20F6B70CB}"/>
          </ac:spMkLst>
        </pc:spChg>
        <pc:spChg chg="add mod">
          <ac:chgData name="Guerrero, Francisco J" userId="6932753a-0454-4599-8934-90d573510db2" providerId="ADAL" clId="{3B97D5E2-CF41-4138-9964-DF8BA13712A7}" dt="2023-06-06T19:10:25.230" v="3541" actId="1076"/>
          <ac:spMkLst>
            <pc:docMk/>
            <pc:sldMk cId="1961463292" sldId="484"/>
            <ac:spMk id="20" creationId="{31138A6B-2434-F6A0-0AEE-DB8EA9A56F03}"/>
          </ac:spMkLst>
        </pc:spChg>
        <pc:spChg chg="add mod">
          <ac:chgData name="Guerrero, Francisco J" userId="6932753a-0454-4599-8934-90d573510db2" providerId="ADAL" clId="{3B97D5E2-CF41-4138-9964-DF8BA13712A7}" dt="2023-06-06T19:10:31.350" v="3542" actId="1076"/>
          <ac:spMkLst>
            <pc:docMk/>
            <pc:sldMk cId="1961463292" sldId="484"/>
            <ac:spMk id="21" creationId="{703D6EEE-8F00-AB03-46B2-B5BE3C438058}"/>
          </ac:spMkLst>
        </pc:spChg>
        <pc:spChg chg="add mod">
          <ac:chgData name="Guerrero, Francisco J" userId="6932753a-0454-4599-8934-90d573510db2" providerId="ADAL" clId="{3B97D5E2-CF41-4138-9964-DF8BA13712A7}" dt="2023-06-06T19:10:35.983" v="3543" actId="1076"/>
          <ac:spMkLst>
            <pc:docMk/>
            <pc:sldMk cId="1961463292" sldId="484"/>
            <ac:spMk id="22" creationId="{A8AEEDFA-43CB-09FF-E870-C87EC8750372}"/>
          </ac:spMkLst>
        </pc:spChg>
        <pc:cxnChg chg="add mod">
          <ac:chgData name="Guerrero, Francisco J" userId="6932753a-0454-4599-8934-90d573510db2" providerId="ADAL" clId="{3B97D5E2-CF41-4138-9964-DF8BA13712A7}" dt="2023-06-06T19:18:57.326" v="3603" actId="14100"/>
          <ac:cxnSpMkLst>
            <pc:docMk/>
            <pc:sldMk cId="1961463292" sldId="484"/>
            <ac:cxnSpMk id="15" creationId="{64E631AF-D060-C575-B0E5-06BC3E44C0EB}"/>
          </ac:cxnSpMkLst>
        </pc:cxnChg>
        <pc:cxnChg chg="add mod">
          <ac:chgData name="Guerrero, Francisco J" userId="6932753a-0454-4599-8934-90d573510db2" providerId="ADAL" clId="{3B97D5E2-CF41-4138-9964-DF8BA13712A7}" dt="2023-06-06T19:18:38.574" v="3602" actId="14100"/>
          <ac:cxnSpMkLst>
            <pc:docMk/>
            <pc:sldMk cId="1961463292" sldId="484"/>
            <ac:cxnSpMk id="25" creationId="{2CC6A660-E2A4-BEE8-B84B-431AC4493BEC}"/>
          </ac:cxnSpMkLst>
        </pc:cxnChg>
        <pc:cxnChg chg="add mod">
          <ac:chgData name="Guerrero, Francisco J" userId="6932753a-0454-4599-8934-90d573510db2" providerId="ADAL" clId="{3B97D5E2-CF41-4138-9964-DF8BA13712A7}" dt="2023-06-06T19:17:37.550" v="3598" actId="208"/>
          <ac:cxnSpMkLst>
            <pc:docMk/>
            <pc:sldMk cId="1961463292" sldId="484"/>
            <ac:cxnSpMk id="30" creationId="{7F3427EC-101D-9644-D89C-F62DF3AA8D07}"/>
          </ac:cxnSpMkLst>
        </pc:cxnChg>
        <pc:cxnChg chg="add mod">
          <ac:chgData name="Guerrero, Francisco J" userId="6932753a-0454-4599-8934-90d573510db2" providerId="ADAL" clId="{3B97D5E2-CF41-4138-9964-DF8BA13712A7}" dt="2023-06-06T19:19:19.466" v="3605" actId="208"/>
          <ac:cxnSpMkLst>
            <pc:docMk/>
            <pc:sldMk cId="1961463292" sldId="484"/>
            <ac:cxnSpMk id="35" creationId="{F6342C9C-FFCD-CDED-74B7-2DA0CAAD5C51}"/>
          </ac:cxnSpMkLst>
        </pc:cxnChg>
        <pc:cxnChg chg="add mod">
          <ac:chgData name="Guerrero, Francisco J" userId="6932753a-0454-4599-8934-90d573510db2" providerId="ADAL" clId="{3B97D5E2-CF41-4138-9964-DF8BA13712A7}" dt="2023-06-06T19:16:59.627" v="3595" actId="692"/>
          <ac:cxnSpMkLst>
            <pc:docMk/>
            <pc:sldMk cId="1961463292" sldId="484"/>
            <ac:cxnSpMk id="38" creationId="{BEA59214-C00A-96EB-03A6-E54461298F5A}"/>
          </ac:cxnSpMkLst>
        </pc:cxnChg>
      </pc:sldChg>
      <pc:sldChg chg="addSp delSp modSp add mod ord">
        <pc:chgData name="Guerrero, Francisco J" userId="6932753a-0454-4599-8934-90d573510db2" providerId="ADAL" clId="{3B97D5E2-CF41-4138-9964-DF8BA13712A7}" dt="2023-06-06T21:17:55.706" v="14118"/>
        <pc:sldMkLst>
          <pc:docMk/>
          <pc:sldMk cId="1652967101" sldId="485"/>
        </pc:sldMkLst>
        <pc:spChg chg="del">
          <ac:chgData name="Guerrero, Francisco J" userId="6932753a-0454-4599-8934-90d573510db2" providerId="ADAL" clId="{3B97D5E2-CF41-4138-9964-DF8BA13712A7}" dt="2023-06-06T19:25:49.762" v="3639" actId="478"/>
          <ac:spMkLst>
            <pc:docMk/>
            <pc:sldMk cId="1652967101" sldId="485"/>
            <ac:spMk id="6" creationId="{F7383716-5068-DB9D-C579-469A872BEB4C}"/>
          </ac:spMkLst>
        </pc:spChg>
        <pc:spChg chg="del">
          <ac:chgData name="Guerrero, Francisco J" userId="6932753a-0454-4599-8934-90d573510db2" providerId="ADAL" clId="{3B97D5E2-CF41-4138-9964-DF8BA13712A7}" dt="2023-06-06T19:24:20.267" v="3622" actId="478"/>
          <ac:spMkLst>
            <pc:docMk/>
            <pc:sldMk cId="1652967101" sldId="485"/>
            <ac:spMk id="7" creationId="{1FDB459D-9776-558F-506E-2C6012114026}"/>
          </ac:spMkLst>
        </pc:spChg>
        <pc:spChg chg="add del">
          <ac:chgData name="Guerrero, Francisco J" userId="6932753a-0454-4599-8934-90d573510db2" providerId="ADAL" clId="{3B97D5E2-CF41-4138-9964-DF8BA13712A7}" dt="2023-06-06T19:25:29.672" v="3633" actId="478"/>
          <ac:spMkLst>
            <pc:docMk/>
            <pc:sldMk cId="1652967101" sldId="485"/>
            <ac:spMk id="9" creationId="{89A821FF-AEE4-3673-68E9-BBF59D72A13C}"/>
          </ac:spMkLst>
        </pc:spChg>
        <pc:spChg chg="add mod">
          <ac:chgData name="Guerrero, Francisco J" userId="6932753a-0454-4599-8934-90d573510db2" providerId="ADAL" clId="{3B97D5E2-CF41-4138-9964-DF8BA13712A7}" dt="2023-06-06T19:40:54.352" v="3711" actId="1038"/>
          <ac:spMkLst>
            <pc:docMk/>
            <pc:sldMk cId="1652967101" sldId="485"/>
            <ac:spMk id="12" creationId="{1AF68A72-CBE2-021E-A774-DB4F9861FBC8}"/>
          </ac:spMkLst>
        </pc:spChg>
        <pc:spChg chg="add mod">
          <ac:chgData name="Guerrero, Francisco J" userId="6932753a-0454-4599-8934-90d573510db2" providerId="ADAL" clId="{3B97D5E2-CF41-4138-9964-DF8BA13712A7}" dt="2023-06-06T19:41:36.077" v="3715" actId="1076"/>
          <ac:spMkLst>
            <pc:docMk/>
            <pc:sldMk cId="1652967101" sldId="485"/>
            <ac:spMk id="15" creationId="{F624EE81-1E24-DD7A-ABA2-2FF466C97326}"/>
          </ac:spMkLst>
        </pc:spChg>
        <pc:picChg chg="del">
          <ac:chgData name="Guerrero, Francisco J" userId="6932753a-0454-4599-8934-90d573510db2" providerId="ADAL" clId="{3B97D5E2-CF41-4138-9964-DF8BA13712A7}" dt="2023-06-06T19:24:17.234" v="3620" actId="478"/>
          <ac:picMkLst>
            <pc:docMk/>
            <pc:sldMk cId="1652967101" sldId="485"/>
            <ac:picMk id="4" creationId="{80416EB6-4E0B-CBE7-157E-6CC87924669B}"/>
          </ac:picMkLst>
        </pc:picChg>
        <pc:picChg chg="del">
          <ac:chgData name="Guerrero, Francisco J" userId="6932753a-0454-4599-8934-90d573510db2" providerId="ADAL" clId="{3B97D5E2-CF41-4138-9964-DF8BA13712A7}" dt="2023-06-06T19:24:18.354" v="3621" actId="478"/>
          <ac:picMkLst>
            <pc:docMk/>
            <pc:sldMk cId="1652967101" sldId="485"/>
            <ac:picMk id="5" creationId="{53703534-993B-E126-E069-22667A39612C}"/>
          </ac:picMkLst>
        </pc:picChg>
        <pc:picChg chg="add del mod modCrop">
          <ac:chgData name="Guerrero, Francisco J" userId="6932753a-0454-4599-8934-90d573510db2" providerId="ADAL" clId="{3B97D5E2-CF41-4138-9964-DF8BA13712A7}" dt="2023-06-06T19:40:24.981" v="3670" actId="14100"/>
          <ac:picMkLst>
            <pc:docMk/>
            <pc:sldMk cId="1652967101" sldId="485"/>
            <ac:picMk id="8" creationId="{F0988A41-51FB-8ED3-71FF-028D8233B037}"/>
          </ac:picMkLst>
        </pc:picChg>
        <pc:picChg chg="add mod">
          <ac:chgData name="Guerrero, Francisco J" userId="6932753a-0454-4599-8934-90d573510db2" providerId="ADAL" clId="{3B97D5E2-CF41-4138-9964-DF8BA13712A7}" dt="2023-06-06T19:40:18.948" v="3669" actId="14100"/>
          <ac:picMkLst>
            <pc:docMk/>
            <pc:sldMk cId="1652967101" sldId="485"/>
            <ac:picMk id="10" creationId="{81321DB0-B008-0FDD-47E9-49CCAF64DB9F}"/>
          </ac:picMkLst>
        </pc:picChg>
        <pc:picChg chg="add mod ord">
          <ac:chgData name="Guerrero, Francisco J" userId="6932753a-0454-4599-8934-90d573510db2" providerId="ADAL" clId="{3B97D5E2-CF41-4138-9964-DF8BA13712A7}" dt="2023-06-06T19:40:47.483" v="3686" actId="167"/>
          <ac:picMkLst>
            <pc:docMk/>
            <pc:sldMk cId="1652967101" sldId="485"/>
            <ac:picMk id="14" creationId="{B125A5C6-930A-B5C3-A929-5F2CA3D8395A}"/>
          </ac:picMkLst>
        </pc:picChg>
      </pc:sldChg>
      <pc:sldChg chg="addSp delSp modSp new mod ord">
        <pc:chgData name="Guerrero, Francisco J" userId="6932753a-0454-4599-8934-90d573510db2" providerId="ADAL" clId="{3B97D5E2-CF41-4138-9964-DF8BA13712A7}" dt="2023-06-06T20:59:03.826" v="12272"/>
        <pc:sldMkLst>
          <pc:docMk/>
          <pc:sldMk cId="1891055037" sldId="486"/>
        </pc:sldMkLst>
        <pc:spChg chg="del">
          <ac:chgData name="Guerrero, Francisco J" userId="6932753a-0454-4599-8934-90d573510db2" providerId="ADAL" clId="{3B97D5E2-CF41-4138-9964-DF8BA13712A7}" dt="2023-06-06T20:55:06.754" v="12253" actId="478"/>
          <ac:spMkLst>
            <pc:docMk/>
            <pc:sldMk cId="1891055037" sldId="486"/>
            <ac:spMk id="2" creationId="{E9479D8F-3E2B-15C1-BE9E-25ECD6C680C4}"/>
          </ac:spMkLst>
        </pc:spChg>
        <pc:spChg chg="del">
          <ac:chgData name="Guerrero, Francisco J" userId="6932753a-0454-4599-8934-90d573510db2" providerId="ADAL" clId="{3B97D5E2-CF41-4138-9964-DF8BA13712A7}" dt="2023-06-06T20:55:06.041" v="12252" actId="478"/>
          <ac:spMkLst>
            <pc:docMk/>
            <pc:sldMk cId="1891055037" sldId="486"/>
            <ac:spMk id="3" creationId="{46EF3E50-CB93-BFA5-3777-30E35B24910B}"/>
          </ac:spMkLst>
        </pc:spChg>
        <pc:picChg chg="add del mod modCrop">
          <ac:chgData name="Guerrero, Francisco J" userId="6932753a-0454-4599-8934-90d573510db2" providerId="ADAL" clId="{3B97D5E2-CF41-4138-9964-DF8BA13712A7}" dt="2023-06-06T20:57:26.205" v="12260" actId="478"/>
          <ac:picMkLst>
            <pc:docMk/>
            <pc:sldMk cId="1891055037" sldId="486"/>
            <ac:picMk id="5" creationId="{E6FC6DAC-5910-148F-D6F2-723BC1266CFC}"/>
          </ac:picMkLst>
        </pc:picChg>
        <pc:picChg chg="add mod modCrop">
          <ac:chgData name="Guerrero, Francisco J" userId="6932753a-0454-4599-8934-90d573510db2" providerId="ADAL" clId="{3B97D5E2-CF41-4138-9964-DF8BA13712A7}" dt="2023-06-06T20:58:27.456" v="12267" actId="14100"/>
          <ac:picMkLst>
            <pc:docMk/>
            <pc:sldMk cId="1891055037" sldId="486"/>
            <ac:picMk id="7" creationId="{990D752E-C24A-FEB8-F279-E00636AA7967}"/>
          </ac:picMkLst>
        </pc:picChg>
        <pc:picChg chg="add mod">
          <ac:chgData name="Guerrero, Francisco J" userId="6932753a-0454-4599-8934-90d573510db2" providerId="ADAL" clId="{3B97D5E2-CF41-4138-9964-DF8BA13712A7}" dt="2023-06-06T20:58:46.120" v="12270" actId="1076"/>
          <ac:picMkLst>
            <pc:docMk/>
            <pc:sldMk cId="1891055037" sldId="486"/>
            <ac:picMk id="9" creationId="{9E79C94E-9244-1E97-D838-6D47EA0EB6F8}"/>
          </ac:picMkLst>
        </pc:picChg>
      </pc:sldChg>
      <pc:sldChg chg="addSp delSp modSp new mod ord modNotesTx">
        <pc:chgData name="Guerrero, Francisco J" userId="6932753a-0454-4599-8934-90d573510db2" providerId="ADAL" clId="{3B97D5E2-CF41-4138-9964-DF8BA13712A7}" dt="2023-06-06T21:37:46.387" v="14555"/>
        <pc:sldMkLst>
          <pc:docMk/>
          <pc:sldMk cId="3014205015" sldId="487"/>
        </pc:sldMkLst>
        <pc:spChg chg="del">
          <ac:chgData name="Guerrero, Francisco J" userId="6932753a-0454-4599-8934-90d573510db2" providerId="ADAL" clId="{3B97D5E2-CF41-4138-9964-DF8BA13712A7}" dt="2023-06-06T21:33:08.627" v="14461" actId="478"/>
          <ac:spMkLst>
            <pc:docMk/>
            <pc:sldMk cId="3014205015" sldId="487"/>
            <ac:spMk id="2" creationId="{107171EC-AE82-FF09-F512-D42D6615A0C6}"/>
          </ac:spMkLst>
        </pc:spChg>
        <pc:spChg chg="del">
          <ac:chgData name="Guerrero, Francisco J" userId="6932753a-0454-4599-8934-90d573510db2" providerId="ADAL" clId="{3B97D5E2-CF41-4138-9964-DF8BA13712A7}" dt="2023-06-06T21:33:07.977" v="14460" actId="478"/>
          <ac:spMkLst>
            <pc:docMk/>
            <pc:sldMk cId="3014205015" sldId="487"/>
            <ac:spMk id="3" creationId="{30BBE8ED-390B-8ED6-0A03-C3F08DDA34F1}"/>
          </ac:spMkLst>
        </pc:spChg>
        <pc:spChg chg="add mod">
          <ac:chgData name="Guerrero, Francisco J" userId="6932753a-0454-4599-8934-90d573510db2" providerId="ADAL" clId="{3B97D5E2-CF41-4138-9964-DF8BA13712A7}" dt="2023-06-06T21:34:39.491" v="14487" actId="207"/>
          <ac:spMkLst>
            <pc:docMk/>
            <pc:sldMk cId="3014205015" sldId="487"/>
            <ac:spMk id="4" creationId="{40BCC8F1-0217-D33E-B138-7D83F3E5805B}"/>
          </ac:spMkLst>
        </pc:spChg>
        <pc:spChg chg="add mod">
          <ac:chgData name="Guerrero, Francisco J" userId="6932753a-0454-4599-8934-90d573510db2" providerId="ADAL" clId="{3B97D5E2-CF41-4138-9964-DF8BA13712A7}" dt="2023-06-06T21:34:43.913" v="14488" actId="207"/>
          <ac:spMkLst>
            <pc:docMk/>
            <pc:sldMk cId="3014205015" sldId="487"/>
            <ac:spMk id="5" creationId="{97F0BE01-BDAD-6F47-CC78-F945B47D6548}"/>
          </ac:spMkLst>
        </pc:spChg>
        <pc:spChg chg="add mod ord">
          <ac:chgData name="Guerrero, Francisco J" userId="6932753a-0454-4599-8934-90d573510db2" providerId="ADAL" clId="{3B97D5E2-CF41-4138-9964-DF8BA13712A7}" dt="2023-06-06T21:34:30.812" v="14486" actId="167"/>
          <ac:spMkLst>
            <pc:docMk/>
            <pc:sldMk cId="3014205015" sldId="487"/>
            <ac:spMk id="6" creationId="{4890F03B-D100-CF9B-7B21-DE0AEAB99FC7}"/>
          </ac:spMkLst>
        </pc:spChg>
        <pc:spChg chg="add mod">
          <ac:chgData name="Guerrero, Francisco J" userId="6932753a-0454-4599-8934-90d573510db2" providerId="ADAL" clId="{3B97D5E2-CF41-4138-9964-DF8BA13712A7}" dt="2023-06-06T21:37:03.094" v="14546" actId="207"/>
          <ac:spMkLst>
            <pc:docMk/>
            <pc:sldMk cId="3014205015" sldId="487"/>
            <ac:spMk id="7" creationId="{EFB2A562-A2CD-F244-2859-918A9A0B5B59}"/>
          </ac:spMkLst>
        </pc:spChg>
        <pc:spChg chg="add mod">
          <ac:chgData name="Guerrero, Francisco J" userId="6932753a-0454-4599-8934-90d573510db2" providerId="ADAL" clId="{3B97D5E2-CF41-4138-9964-DF8BA13712A7}" dt="2023-06-06T21:37:03.094" v="14546" actId="207"/>
          <ac:spMkLst>
            <pc:docMk/>
            <pc:sldMk cId="3014205015" sldId="487"/>
            <ac:spMk id="8" creationId="{42C70A70-BA7A-D92A-0795-C1556151346B}"/>
          </ac:spMkLst>
        </pc:spChg>
        <pc:spChg chg="add mod">
          <ac:chgData name="Guerrero, Francisco J" userId="6932753a-0454-4599-8934-90d573510db2" providerId="ADAL" clId="{3B97D5E2-CF41-4138-9964-DF8BA13712A7}" dt="2023-06-06T21:37:03.094" v="14546" actId="207"/>
          <ac:spMkLst>
            <pc:docMk/>
            <pc:sldMk cId="3014205015" sldId="487"/>
            <ac:spMk id="9" creationId="{B44DDC7B-9BAD-2996-3D4F-E42ABC047401}"/>
          </ac:spMkLst>
        </pc:spChg>
        <pc:spChg chg="add mod">
          <ac:chgData name="Guerrero, Francisco J" userId="6932753a-0454-4599-8934-90d573510db2" providerId="ADAL" clId="{3B97D5E2-CF41-4138-9964-DF8BA13712A7}" dt="2023-06-06T21:37:13.829" v="14547" actId="207"/>
          <ac:spMkLst>
            <pc:docMk/>
            <pc:sldMk cId="3014205015" sldId="487"/>
            <ac:spMk id="10" creationId="{93DEEEB1-48BA-77E1-C877-DCB9FD22BF8B}"/>
          </ac:spMkLst>
        </pc:spChg>
        <pc:spChg chg="add mod">
          <ac:chgData name="Guerrero, Francisco J" userId="6932753a-0454-4599-8934-90d573510db2" providerId="ADAL" clId="{3B97D5E2-CF41-4138-9964-DF8BA13712A7}" dt="2023-06-06T21:37:13.829" v="14547" actId="207"/>
          <ac:spMkLst>
            <pc:docMk/>
            <pc:sldMk cId="3014205015" sldId="487"/>
            <ac:spMk id="11" creationId="{1C9BD75B-D5D2-1E36-AADC-5A2E07C2266C}"/>
          </ac:spMkLst>
        </pc:spChg>
        <pc:spChg chg="add mod">
          <ac:chgData name="Guerrero, Francisco J" userId="6932753a-0454-4599-8934-90d573510db2" providerId="ADAL" clId="{3B97D5E2-CF41-4138-9964-DF8BA13712A7}" dt="2023-06-06T21:37:13.829" v="14547" actId="207"/>
          <ac:spMkLst>
            <pc:docMk/>
            <pc:sldMk cId="3014205015" sldId="487"/>
            <ac:spMk id="12" creationId="{107C08E6-6817-CDA1-C885-ADBC7002FA7B}"/>
          </ac:spMkLst>
        </pc:spChg>
        <pc:picChg chg="add mod">
          <ac:chgData name="Guerrero, Francisco J" userId="6932753a-0454-4599-8934-90d573510db2" providerId="ADAL" clId="{3B97D5E2-CF41-4138-9964-DF8BA13712A7}" dt="2023-06-06T21:37:46.387" v="14555"/>
          <ac:picMkLst>
            <pc:docMk/>
            <pc:sldMk cId="3014205015" sldId="487"/>
            <ac:picMk id="13" creationId="{081D5DA8-F495-1245-09AA-FE4408550722}"/>
          </ac:picMkLst>
        </pc:picChg>
      </pc:sldChg>
      <pc:sldChg chg="add del setBg">
        <pc:chgData name="Guerrero, Francisco J" userId="6932753a-0454-4599-8934-90d573510db2" providerId="ADAL" clId="{3B97D5E2-CF41-4138-9964-DF8BA13712A7}" dt="2023-06-06T21:38:55.798" v="14557"/>
        <pc:sldMkLst>
          <pc:docMk/>
          <pc:sldMk cId="559082588" sldId="488"/>
        </pc:sldMkLst>
      </pc:sldChg>
      <pc:sldChg chg="add del setBg">
        <pc:chgData name="Guerrero, Francisco J" userId="6932753a-0454-4599-8934-90d573510db2" providerId="ADAL" clId="{3B97D5E2-CF41-4138-9964-DF8BA13712A7}" dt="2023-06-06T21:39:12.717" v="14566" actId="47"/>
        <pc:sldMkLst>
          <pc:docMk/>
          <pc:sldMk cId="2329302653" sldId="488"/>
        </pc:sldMkLst>
      </pc:sldChg>
      <pc:sldMasterChg chg="delSldLayout">
        <pc:chgData name="Guerrero, Francisco J" userId="6932753a-0454-4599-8934-90d573510db2" providerId="ADAL" clId="{3B97D5E2-CF41-4138-9964-DF8BA13712A7}" dt="2023-06-06T14:57:57.547" v="961" actId="47"/>
        <pc:sldMasterMkLst>
          <pc:docMk/>
          <pc:sldMasterMk cId="187368696" sldId="2147483648"/>
        </pc:sldMasterMkLst>
        <pc:sldLayoutChg chg="del">
          <pc:chgData name="Guerrero, Francisco J" userId="6932753a-0454-4599-8934-90d573510db2" providerId="ADAL" clId="{3B97D5E2-CF41-4138-9964-DF8BA13712A7}" dt="2023-06-06T14:57:57.547" v="961" actId="47"/>
          <pc:sldLayoutMkLst>
            <pc:docMk/>
            <pc:sldMasterMk cId="187368696" sldId="2147483648"/>
            <pc:sldLayoutMk cId="1970021666"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FA97-CE88-4754-8F7C-C04BC938B040}"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D0829B-4E3B-40B5-A150-EB152D878796}" type="slidenum">
              <a:rPr lang="en-US" smtClean="0"/>
              <a:t>‹#›</a:t>
            </a:fld>
            <a:endParaRPr lang="en-US"/>
          </a:p>
        </p:txBody>
      </p:sp>
    </p:spTree>
    <p:extLst>
      <p:ext uri="{BB962C8B-B14F-4D97-AF65-F5344CB8AC3E}">
        <p14:creationId xmlns:p14="http://schemas.microsoft.com/office/powerpoint/2010/main" val="406383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Francisco Guerrero, and I am a river scientist working at the Pacific Northwest National Lab and also as a courtesy faculty member in the College of Forestry, at Oregon State University. I’m from Colombia and have been living in Corvallis for the last 10 years.  I want to start this talk with a brief personal story. September 7</a:t>
            </a:r>
            <a:r>
              <a:rPr lang="en-US" baseline="30000" dirty="0"/>
              <a:t>th</a:t>
            </a:r>
            <a:r>
              <a:rPr lang="en-US" dirty="0"/>
              <a:t>, 2020, started as a normal day, until suddenly our apartment was flooded with smoke, and we had to evacuate. </a:t>
            </a:r>
          </a:p>
        </p:txBody>
      </p:sp>
      <p:sp>
        <p:nvSpPr>
          <p:cNvPr id="4" name="Slide Number Placeholder 3"/>
          <p:cNvSpPr>
            <a:spLocks noGrp="1"/>
          </p:cNvSpPr>
          <p:nvPr>
            <p:ph type="sldNum" sz="quarter" idx="5"/>
          </p:nvPr>
        </p:nvSpPr>
        <p:spPr/>
        <p:txBody>
          <a:bodyPr/>
          <a:lstStyle/>
          <a:p>
            <a:fld id="{78D0829B-4E3B-40B5-A150-EB152D878796}" type="slidenum">
              <a:rPr lang="en-US" smtClean="0"/>
              <a:t>1</a:t>
            </a:fld>
            <a:endParaRPr lang="en-US"/>
          </a:p>
        </p:txBody>
      </p:sp>
    </p:spTree>
    <p:extLst>
      <p:ext uri="{BB962C8B-B14F-4D97-AF65-F5344CB8AC3E}">
        <p14:creationId xmlns:p14="http://schemas.microsoft.com/office/powerpoint/2010/main" val="2661596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right now, you can scan the QR code on the screen and visit our user engagement for the project.  The workflow behind this layer was created by people, and for people. I have extensive experience in science communication, and it has been a priority to make its content as accessible as possible. </a:t>
            </a:r>
          </a:p>
        </p:txBody>
      </p:sp>
      <p:sp>
        <p:nvSpPr>
          <p:cNvPr id="4" name="Slide Number Placeholder 3"/>
          <p:cNvSpPr>
            <a:spLocks noGrp="1"/>
          </p:cNvSpPr>
          <p:nvPr>
            <p:ph type="sldNum" sz="quarter" idx="5"/>
          </p:nvPr>
        </p:nvSpPr>
        <p:spPr/>
        <p:txBody>
          <a:bodyPr/>
          <a:lstStyle/>
          <a:p>
            <a:fld id="{78D0829B-4E3B-40B5-A150-EB152D878796}" type="slidenum">
              <a:rPr lang="en-US" smtClean="0"/>
              <a:t>10</a:t>
            </a:fld>
            <a:endParaRPr lang="en-US"/>
          </a:p>
        </p:txBody>
      </p:sp>
    </p:spTree>
    <p:extLst>
      <p:ext uri="{BB962C8B-B14F-4D97-AF65-F5344CB8AC3E}">
        <p14:creationId xmlns:p14="http://schemas.microsoft.com/office/powerpoint/2010/main" val="1972774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I told you, I have found in AI tools, like </a:t>
            </a:r>
            <a:r>
              <a:rPr lang="en-US" dirty="0" err="1"/>
              <a:t>chatGPT</a:t>
            </a:r>
            <a:r>
              <a:rPr lang="en-US" dirty="0"/>
              <a:t> a strong ally when I need to answer How questions. I don’t like to ask for code generation because I feel I should retain that ability. However, if you feel like asking for code, this is the way I think about it: code outputs are going to be evaluated immediately and it is not something you want to share without that evaluation. Some scholars feel ok with using </a:t>
            </a:r>
            <a:r>
              <a:rPr lang="en-US" dirty="0" err="1"/>
              <a:t>chatGPT</a:t>
            </a:r>
            <a:r>
              <a:rPr lang="en-US" dirty="0"/>
              <a:t> for that purpose. </a:t>
            </a:r>
          </a:p>
        </p:txBody>
      </p:sp>
      <p:sp>
        <p:nvSpPr>
          <p:cNvPr id="4" name="Slide Number Placeholder 3"/>
          <p:cNvSpPr>
            <a:spLocks noGrp="1"/>
          </p:cNvSpPr>
          <p:nvPr>
            <p:ph type="sldNum" sz="quarter" idx="5"/>
          </p:nvPr>
        </p:nvSpPr>
        <p:spPr/>
        <p:txBody>
          <a:bodyPr/>
          <a:lstStyle/>
          <a:p>
            <a:fld id="{78D0829B-4E3B-40B5-A150-EB152D878796}" type="slidenum">
              <a:rPr lang="en-US" smtClean="0"/>
              <a:t>11</a:t>
            </a:fld>
            <a:endParaRPr lang="en-US"/>
          </a:p>
        </p:txBody>
      </p:sp>
    </p:spTree>
    <p:extLst>
      <p:ext uri="{BB962C8B-B14F-4D97-AF65-F5344CB8AC3E}">
        <p14:creationId xmlns:p14="http://schemas.microsoft.com/office/powerpoint/2010/main" val="378946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first human – machine interaction within our project is about the creation of workflows by humans, and code debugging by machines. The second way we have engaged with AI was to compare our manual synthesis exercise with the synthesis produced by </a:t>
            </a:r>
            <a:r>
              <a:rPr lang="en-US" dirty="0" err="1"/>
              <a:t>chatGPT</a:t>
            </a:r>
            <a:r>
              <a:rPr lang="en-US" dirty="0"/>
              <a:t> using the same inputs. When I joined the team, Allison and her collaborators had already identified the topics you see on the screen. You can also appreciate the artwork that went into generating this product making it quite unique. </a:t>
            </a:r>
          </a:p>
        </p:txBody>
      </p:sp>
      <p:sp>
        <p:nvSpPr>
          <p:cNvPr id="4" name="Slide Number Placeholder 3"/>
          <p:cNvSpPr>
            <a:spLocks noGrp="1"/>
          </p:cNvSpPr>
          <p:nvPr>
            <p:ph type="sldNum" sz="quarter" idx="5"/>
          </p:nvPr>
        </p:nvSpPr>
        <p:spPr/>
        <p:txBody>
          <a:bodyPr/>
          <a:lstStyle/>
          <a:p>
            <a:fld id="{78D0829B-4E3B-40B5-A150-EB152D878796}" type="slidenum">
              <a:rPr lang="en-US" smtClean="0"/>
              <a:t>12</a:t>
            </a:fld>
            <a:endParaRPr lang="en-US"/>
          </a:p>
        </p:txBody>
      </p:sp>
    </p:spTree>
    <p:extLst>
      <p:ext uri="{BB962C8B-B14F-4D97-AF65-F5344CB8AC3E}">
        <p14:creationId xmlns:p14="http://schemas.microsoft.com/office/powerpoint/2010/main" val="361243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asked </a:t>
            </a:r>
            <a:r>
              <a:rPr lang="en-US" dirty="0" err="1"/>
              <a:t>chatGPT</a:t>
            </a:r>
            <a:r>
              <a:rPr lang="en-US" dirty="0"/>
              <a:t> to produce a similar number of topics, it produced the output on the screen in less than 1 minute. So, the processing speed is undeniable. Yet, </a:t>
            </a:r>
            <a:r>
              <a:rPr lang="en-US" dirty="0" err="1"/>
              <a:t>ChatGPT</a:t>
            </a:r>
            <a:r>
              <a:rPr lang="en-US" dirty="0"/>
              <a:t> did not include anything specific to indigenous knowledge. This is because only one among the 69 survey responders include this topic in his question. So, </a:t>
            </a:r>
            <a:r>
              <a:rPr lang="en-US" dirty="0" err="1"/>
              <a:t>chatGPT</a:t>
            </a:r>
            <a:r>
              <a:rPr lang="en-US" dirty="0"/>
              <a:t> has a clear bias against nuance and context, which can have a tremendous impact on inclusion. </a:t>
            </a:r>
          </a:p>
        </p:txBody>
      </p:sp>
      <p:sp>
        <p:nvSpPr>
          <p:cNvPr id="4" name="Slide Number Placeholder 3"/>
          <p:cNvSpPr>
            <a:spLocks noGrp="1"/>
          </p:cNvSpPr>
          <p:nvPr>
            <p:ph type="sldNum" sz="quarter" idx="5"/>
          </p:nvPr>
        </p:nvSpPr>
        <p:spPr/>
        <p:txBody>
          <a:bodyPr/>
          <a:lstStyle/>
          <a:p>
            <a:fld id="{78D0829B-4E3B-40B5-A150-EB152D878796}" type="slidenum">
              <a:rPr lang="en-US" smtClean="0"/>
              <a:t>13</a:t>
            </a:fld>
            <a:endParaRPr lang="en-US"/>
          </a:p>
        </p:txBody>
      </p:sp>
    </p:spTree>
    <p:extLst>
      <p:ext uri="{BB962C8B-B14F-4D97-AF65-F5344CB8AC3E}">
        <p14:creationId xmlns:p14="http://schemas.microsoft.com/office/powerpoint/2010/main" val="423388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in a benign synthesis exercise with our code for text analysis we can quickly appreciate how the dominant content can set the frame for the conversation. If we focus on the image to the left, where the font size is a function of the word frequency, you get a quick grasp on the overall topics across the questions. If we instead translate the frequency to the size of the nodes, we can appreciate smaller connections with profound effects on how we make sense of the effects of wildfires in watersheds via the concept of cascading disturbance effects.  </a:t>
            </a:r>
          </a:p>
        </p:txBody>
      </p:sp>
      <p:sp>
        <p:nvSpPr>
          <p:cNvPr id="4" name="Slide Number Placeholder 3"/>
          <p:cNvSpPr>
            <a:spLocks noGrp="1"/>
          </p:cNvSpPr>
          <p:nvPr>
            <p:ph type="sldNum" sz="quarter" idx="5"/>
          </p:nvPr>
        </p:nvSpPr>
        <p:spPr/>
        <p:txBody>
          <a:bodyPr/>
          <a:lstStyle/>
          <a:p>
            <a:fld id="{78D0829B-4E3B-40B5-A150-EB152D878796}" type="slidenum">
              <a:rPr lang="en-US" smtClean="0"/>
              <a:t>14</a:t>
            </a:fld>
            <a:endParaRPr lang="en-US"/>
          </a:p>
        </p:txBody>
      </p:sp>
    </p:spTree>
    <p:extLst>
      <p:ext uri="{BB962C8B-B14F-4D97-AF65-F5344CB8AC3E}">
        <p14:creationId xmlns:p14="http://schemas.microsoft.com/office/powerpoint/2010/main" val="88141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connection immediately points to two bodies of literature that are not well represented in our survey: that of compound hazards in climatology, and that of disturbance cascades in stream ecology, separated by more than two decades. </a:t>
            </a:r>
            <a:br>
              <a:rPr lang="en-US" dirty="0"/>
            </a:br>
            <a:endParaRPr lang="en-US" dirty="0"/>
          </a:p>
          <a:p>
            <a:r>
              <a:rPr lang="en-US" dirty="0"/>
              <a:t>Also, Alizadeh’s work was being published while the labor days fires were spreading across the Pacific Northwest. How much advance notice do we need to prepare for disaster?  How fast do we need science to go to translate findings into action? </a:t>
            </a:r>
            <a:br>
              <a:rPr lang="en-US" dirty="0"/>
            </a:br>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15</a:t>
            </a:fld>
            <a:endParaRPr lang="en-US"/>
          </a:p>
        </p:txBody>
      </p:sp>
    </p:spTree>
    <p:extLst>
      <p:ext uri="{BB962C8B-B14F-4D97-AF65-F5344CB8AC3E}">
        <p14:creationId xmlns:p14="http://schemas.microsoft.com/office/powerpoint/2010/main" val="2150206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active fires and thermal anomalies on the week leading to the Labor Day Fires. </a:t>
            </a:r>
          </a:p>
        </p:txBody>
      </p:sp>
      <p:sp>
        <p:nvSpPr>
          <p:cNvPr id="4" name="Slide Number Placeholder 3"/>
          <p:cNvSpPr>
            <a:spLocks noGrp="1"/>
          </p:cNvSpPr>
          <p:nvPr>
            <p:ph type="sldNum" sz="quarter" idx="5"/>
          </p:nvPr>
        </p:nvSpPr>
        <p:spPr/>
        <p:txBody>
          <a:bodyPr/>
          <a:lstStyle/>
          <a:p>
            <a:fld id="{78D0829B-4E3B-40B5-A150-EB152D878796}" type="slidenum">
              <a:rPr lang="en-US" smtClean="0"/>
              <a:t>16</a:t>
            </a:fld>
            <a:endParaRPr lang="en-US"/>
          </a:p>
        </p:txBody>
      </p:sp>
    </p:spTree>
    <p:extLst>
      <p:ext uri="{BB962C8B-B14F-4D97-AF65-F5344CB8AC3E}">
        <p14:creationId xmlns:p14="http://schemas.microsoft.com/office/powerpoint/2010/main" val="9080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active fires and thermal anomalies on the week leading to today.  Will machine learning do for us what we have not being able to do?</a:t>
            </a:r>
          </a:p>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17</a:t>
            </a:fld>
            <a:endParaRPr lang="en-US"/>
          </a:p>
        </p:txBody>
      </p:sp>
    </p:spTree>
    <p:extLst>
      <p:ext uri="{BB962C8B-B14F-4D97-AF65-F5344CB8AC3E}">
        <p14:creationId xmlns:p14="http://schemas.microsoft.com/office/powerpoint/2010/main" val="10716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I’ve talk about how, while synthesizing information impacts of wildfires on watersheds, we have combined human and artificial intelligence to keep momentum, while we use machines for code debugging, we design our workflows to be inclusive. While machines are extremely fast at summarizing, real synthesis require of the incorporation of nuance, context, and deliberate efforts to include all voices. Finally, while machine-learning algorithms can help us to map out the knowledge landscape to aid discovery, it is ultimately on us to identify fundamental hidden connections and assess the implications of our findings not only in the present but also in the past. So far, we still have the upper hand on this deal. </a:t>
            </a:r>
          </a:p>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18</a:t>
            </a:fld>
            <a:endParaRPr lang="en-US"/>
          </a:p>
        </p:txBody>
      </p:sp>
    </p:spTree>
    <p:extLst>
      <p:ext uri="{BB962C8B-B14F-4D97-AF65-F5344CB8AC3E}">
        <p14:creationId xmlns:p14="http://schemas.microsoft.com/office/powerpoint/2010/main" val="347801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believe that if machines are becoming artificially more intelligent, we will be able to be organically wiser. But this is a long road for all of us and more is coming…</a:t>
            </a:r>
          </a:p>
        </p:txBody>
      </p:sp>
      <p:sp>
        <p:nvSpPr>
          <p:cNvPr id="4" name="Slide Number Placeholder 3"/>
          <p:cNvSpPr>
            <a:spLocks noGrp="1"/>
          </p:cNvSpPr>
          <p:nvPr>
            <p:ph type="sldNum" sz="quarter" idx="5"/>
          </p:nvPr>
        </p:nvSpPr>
        <p:spPr/>
        <p:txBody>
          <a:bodyPr/>
          <a:lstStyle/>
          <a:p>
            <a:fld id="{78D0829B-4E3B-40B5-A150-EB152D878796}" type="slidenum">
              <a:rPr lang="en-US" smtClean="0"/>
              <a:t>19</a:t>
            </a:fld>
            <a:endParaRPr lang="en-US"/>
          </a:p>
        </p:txBody>
      </p:sp>
    </p:spTree>
    <p:extLst>
      <p:ext uri="{BB962C8B-B14F-4D97-AF65-F5344CB8AC3E}">
        <p14:creationId xmlns:p14="http://schemas.microsoft.com/office/powerpoint/2010/main" val="97957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heading to Eugene, where my in-laws live, in a bigger house with air filtration system. While on the road, with low visibility, winds speeding up, and trees falling, we really did not know how fast to go: driving slow meant spending more time on the road and driving fast meant to potentially crash against something and lose control of the car. We were facing tough choices in the worst moments possible.</a:t>
            </a:r>
          </a:p>
        </p:txBody>
      </p:sp>
      <p:sp>
        <p:nvSpPr>
          <p:cNvPr id="4" name="Slide Number Placeholder 3"/>
          <p:cNvSpPr>
            <a:spLocks noGrp="1"/>
          </p:cNvSpPr>
          <p:nvPr>
            <p:ph type="sldNum" sz="quarter" idx="5"/>
          </p:nvPr>
        </p:nvSpPr>
        <p:spPr/>
        <p:txBody>
          <a:bodyPr/>
          <a:lstStyle/>
          <a:p>
            <a:fld id="{78D0829B-4E3B-40B5-A150-EB152D878796}" type="slidenum">
              <a:rPr lang="en-US" smtClean="0"/>
              <a:t>2</a:t>
            </a:fld>
            <a:endParaRPr lang="en-US"/>
          </a:p>
        </p:txBody>
      </p:sp>
    </p:spTree>
    <p:extLst>
      <p:ext uri="{BB962C8B-B14F-4D97-AF65-F5344CB8AC3E}">
        <p14:creationId xmlns:p14="http://schemas.microsoft.com/office/powerpoint/2010/main" val="3603861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some scholars are voicing their enthusiasm for the quest of machine wisdom. </a:t>
            </a:r>
          </a:p>
          <a:p>
            <a:endParaRPr lang="en-US" dirty="0"/>
          </a:p>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20</a:t>
            </a:fld>
            <a:endParaRPr lang="en-US"/>
          </a:p>
        </p:txBody>
      </p:sp>
    </p:spTree>
    <p:extLst>
      <p:ext uri="{BB962C8B-B14F-4D97-AF65-F5344CB8AC3E}">
        <p14:creationId xmlns:p14="http://schemas.microsoft.com/office/powerpoint/2010/main" val="2782216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21</a:t>
            </a:fld>
            <a:endParaRPr lang="en-US"/>
          </a:p>
        </p:txBody>
      </p:sp>
    </p:spTree>
    <p:extLst>
      <p:ext uri="{BB962C8B-B14F-4D97-AF65-F5344CB8AC3E}">
        <p14:creationId xmlns:p14="http://schemas.microsoft.com/office/powerpoint/2010/main" val="23930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23</a:t>
            </a:fld>
            <a:endParaRPr lang="en-US"/>
          </a:p>
        </p:txBody>
      </p:sp>
    </p:spTree>
    <p:extLst>
      <p:ext uri="{BB962C8B-B14F-4D97-AF65-F5344CB8AC3E}">
        <p14:creationId xmlns:p14="http://schemas.microsoft.com/office/powerpoint/2010/main" val="3315978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fires were a wake-up call for everyone.  Since then, I worry about fires more than I ever had. </a:t>
            </a:r>
          </a:p>
        </p:txBody>
      </p:sp>
      <p:sp>
        <p:nvSpPr>
          <p:cNvPr id="4" name="Slide Number Placeholder 3"/>
          <p:cNvSpPr>
            <a:spLocks noGrp="1"/>
          </p:cNvSpPr>
          <p:nvPr>
            <p:ph type="sldNum" sz="quarter" idx="5"/>
          </p:nvPr>
        </p:nvSpPr>
        <p:spPr/>
        <p:txBody>
          <a:bodyPr/>
          <a:lstStyle/>
          <a:p>
            <a:fld id="{78D0829B-4E3B-40B5-A150-EB152D878796}" type="slidenum">
              <a:rPr lang="en-US" smtClean="0"/>
              <a:t>3</a:t>
            </a:fld>
            <a:endParaRPr lang="en-US"/>
          </a:p>
        </p:txBody>
      </p:sp>
    </p:spTree>
    <p:extLst>
      <p:ext uri="{BB962C8B-B14F-4D97-AF65-F5344CB8AC3E}">
        <p14:creationId xmlns:p14="http://schemas.microsoft.com/office/powerpoint/2010/main" val="3506008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joined the Lab and found that my colleague Allison was working on the impacts of wildfires on watersheds, I did not think it twice, and decided to join her efforts. We are coordinating a synthesis paper trying to find the top emergent research priorities related to wildfires in watersheds. </a:t>
            </a:r>
          </a:p>
        </p:txBody>
      </p:sp>
      <p:sp>
        <p:nvSpPr>
          <p:cNvPr id="4" name="Slide Number Placeholder 3"/>
          <p:cNvSpPr>
            <a:spLocks noGrp="1"/>
          </p:cNvSpPr>
          <p:nvPr>
            <p:ph type="sldNum" sz="quarter" idx="5"/>
          </p:nvPr>
        </p:nvSpPr>
        <p:spPr/>
        <p:txBody>
          <a:bodyPr/>
          <a:lstStyle/>
          <a:p>
            <a:fld id="{78D0829B-4E3B-40B5-A150-EB152D878796}" type="slidenum">
              <a:rPr lang="en-US" smtClean="0"/>
              <a:t>4</a:t>
            </a:fld>
            <a:endParaRPr lang="en-US"/>
          </a:p>
        </p:txBody>
      </p:sp>
    </p:spTree>
    <p:extLst>
      <p:ext uri="{BB962C8B-B14F-4D97-AF65-F5344CB8AC3E}">
        <p14:creationId xmlns:p14="http://schemas.microsoft.com/office/powerpoint/2010/main" val="3906193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working with Allison, she and her team of collaborators had surveyed several dozens of scientists to identify pressing questions, pathways, and roadblocks related to the role of fires in watershed ecosystems. After several months, they came with a first synthesis of topics encompassing more than 100 different questions submitted by the participants in the survey. Their results were quite accessible and even unique. But the manual synthesis could not be reproduced easily. </a:t>
            </a:r>
          </a:p>
          <a:p>
            <a:endParaRPr lang="en-US" dirty="0"/>
          </a:p>
          <a:p>
            <a:r>
              <a:rPr lang="en-US" dirty="0"/>
              <a:t>I proposed to Allison to use text mining, which is aided by artificial intelligence to process natural language. I also suggested that we should implement an open and reproducible workflow from the very beginning, so we could interact with those survey responders wanting to lead specific sections of the paper. While the total time spend in this activity could be condensed into a couple of weeks, it’s been a steep learning curve for us, since both Allison and I are efficient code users, but not computer programmers. </a:t>
            </a:r>
            <a:br>
              <a:rPr lang="en-US" dirty="0"/>
            </a:br>
            <a:br>
              <a:rPr lang="en-US" dirty="0"/>
            </a:br>
            <a:r>
              <a:rPr lang="en-US" dirty="0"/>
              <a:t>That’s when I started asking </a:t>
            </a:r>
            <a:r>
              <a:rPr lang="en-US" dirty="0" err="1"/>
              <a:t>chatGPT</a:t>
            </a:r>
            <a:r>
              <a:rPr lang="en-US" dirty="0"/>
              <a:t> to help me debug my code. I am amazed by how fast it can find the error along multiple lines of computer scrabbles and suggest the correct command or even a new package to explore. With these extended coding capabilities, I propose to Allison tackle the challenge of creating open, accessible, and reproducible workflows for the project we are doing. </a:t>
            </a:r>
          </a:p>
        </p:txBody>
      </p:sp>
      <p:sp>
        <p:nvSpPr>
          <p:cNvPr id="4" name="Slide Number Placeholder 3"/>
          <p:cNvSpPr>
            <a:spLocks noGrp="1"/>
          </p:cNvSpPr>
          <p:nvPr>
            <p:ph type="sldNum" sz="quarter" idx="5"/>
          </p:nvPr>
        </p:nvSpPr>
        <p:spPr/>
        <p:txBody>
          <a:bodyPr/>
          <a:lstStyle/>
          <a:p>
            <a:fld id="{78D0829B-4E3B-40B5-A150-EB152D878796}" type="slidenum">
              <a:rPr lang="en-US" smtClean="0"/>
              <a:t>5</a:t>
            </a:fld>
            <a:endParaRPr lang="en-US"/>
          </a:p>
        </p:txBody>
      </p:sp>
    </p:spTree>
    <p:extLst>
      <p:ext uri="{BB962C8B-B14F-4D97-AF65-F5344CB8AC3E}">
        <p14:creationId xmlns:p14="http://schemas.microsoft.com/office/powerpoint/2010/main" val="94640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 GPT is a clear example of an Opaque or Black box AI. We control the inputs, and can provide feedback on the outputs, but have no idea of what is happening inside.</a:t>
            </a:r>
          </a:p>
        </p:txBody>
      </p:sp>
      <p:sp>
        <p:nvSpPr>
          <p:cNvPr id="4" name="Slide Number Placeholder 3"/>
          <p:cNvSpPr>
            <a:spLocks noGrp="1"/>
          </p:cNvSpPr>
          <p:nvPr>
            <p:ph type="sldNum" sz="quarter" idx="5"/>
          </p:nvPr>
        </p:nvSpPr>
        <p:spPr/>
        <p:txBody>
          <a:bodyPr/>
          <a:lstStyle/>
          <a:p>
            <a:fld id="{78D0829B-4E3B-40B5-A150-EB152D878796}" type="slidenum">
              <a:rPr lang="en-US" smtClean="0"/>
              <a:t>6</a:t>
            </a:fld>
            <a:endParaRPr lang="en-US"/>
          </a:p>
        </p:txBody>
      </p:sp>
    </p:spTree>
    <p:extLst>
      <p:ext uri="{BB962C8B-B14F-4D97-AF65-F5344CB8AC3E}">
        <p14:creationId xmlns:p14="http://schemas.microsoft.com/office/powerpoint/2010/main" val="2994403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be even better are more transparent user interfaces that could allow you to explicitly observe the layers of complexity built into a system, without having to engage at those levels if you don’t want to do so. So, the way I envision these workflows is like a glass onion. You can see what is inside, and how is built, and engage with deeper layers only if you want. </a:t>
            </a:r>
          </a:p>
        </p:txBody>
      </p:sp>
      <p:sp>
        <p:nvSpPr>
          <p:cNvPr id="4" name="Slide Number Placeholder 3"/>
          <p:cNvSpPr>
            <a:spLocks noGrp="1"/>
          </p:cNvSpPr>
          <p:nvPr>
            <p:ph type="sldNum" sz="quarter" idx="5"/>
          </p:nvPr>
        </p:nvSpPr>
        <p:spPr/>
        <p:txBody>
          <a:bodyPr/>
          <a:lstStyle/>
          <a:p>
            <a:fld id="{78D0829B-4E3B-40B5-A150-EB152D878796}" type="slidenum">
              <a:rPr lang="en-US" smtClean="0"/>
              <a:t>7</a:t>
            </a:fld>
            <a:endParaRPr lang="en-US"/>
          </a:p>
        </p:txBody>
      </p:sp>
    </p:spTree>
    <p:extLst>
      <p:ext uri="{BB962C8B-B14F-4D97-AF65-F5344CB8AC3E}">
        <p14:creationId xmlns:p14="http://schemas.microsoft.com/office/powerpoint/2010/main" val="3580083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we have for this onion is a knowledge base where all the raw data and ugly code lives (like code used for automatic downloads from the web), an analytical engine layer where scripts that provide essential functions for your analysis are stored. A production hub were those scripts are transformed into commented markdown documents or html files, a product store, where generated pdfs and notebooks are stored to be shared at ease with interested users, and finally, a user engagement layer,  where the public and your colleagues come to learn what are you doing, and the main </a:t>
            </a:r>
            <a:r>
              <a:rPr lang="en-US" dirty="0" err="1"/>
              <a:t>highligths</a:t>
            </a:r>
            <a:r>
              <a:rPr lang="en-US" dirty="0"/>
              <a:t> of your research. </a:t>
            </a:r>
          </a:p>
        </p:txBody>
      </p:sp>
      <p:sp>
        <p:nvSpPr>
          <p:cNvPr id="4" name="Slide Number Placeholder 3"/>
          <p:cNvSpPr>
            <a:spLocks noGrp="1"/>
          </p:cNvSpPr>
          <p:nvPr>
            <p:ph type="sldNum" sz="quarter" idx="5"/>
          </p:nvPr>
        </p:nvSpPr>
        <p:spPr/>
        <p:txBody>
          <a:bodyPr/>
          <a:lstStyle/>
          <a:p>
            <a:fld id="{78D0829B-4E3B-40B5-A150-EB152D878796}" type="slidenum">
              <a:rPr lang="en-US" smtClean="0"/>
              <a:t>8</a:t>
            </a:fld>
            <a:endParaRPr lang="en-US"/>
          </a:p>
        </p:txBody>
      </p:sp>
    </p:spTree>
    <p:extLst>
      <p:ext uri="{BB962C8B-B14F-4D97-AF65-F5344CB8AC3E}">
        <p14:creationId xmlns:p14="http://schemas.microsoft.com/office/powerpoint/2010/main" val="803862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system is multiplatform, device agnostic, and with version control. </a:t>
            </a:r>
          </a:p>
        </p:txBody>
      </p:sp>
      <p:sp>
        <p:nvSpPr>
          <p:cNvPr id="4" name="Slide Number Placeholder 3"/>
          <p:cNvSpPr>
            <a:spLocks noGrp="1"/>
          </p:cNvSpPr>
          <p:nvPr>
            <p:ph type="sldNum" sz="quarter" idx="5"/>
          </p:nvPr>
        </p:nvSpPr>
        <p:spPr/>
        <p:txBody>
          <a:bodyPr/>
          <a:lstStyle/>
          <a:p>
            <a:fld id="{78D0829B-4E3B-40B5-A150-EB152D878796}" type="slidenum">
              <a:rPr lang="en-US" smtClean="0"/>
              <a:t>9</a:t>
            </a:fld>
            <a:endParaRPr lang="en-US"/>
          </a:p>
        </p:txBody>
      </p:sp>
    </p:spTree>
    <p:extLst>
      <p:ext uri="{BB962C8B-B14F-4D97-AF65-F5344CB8AC3E}">
        <p14:creationId xmlns:p14="http://schemas.microsoft.com/office/powerpoint/2010/main" val="339579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1177-6C32-1CFC-396F-D22490783A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096C35-B344-D3CB-05BF-8B25706D7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B0807B-6700-153E-02A2-A67F37937A58}"/>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5" name="Footer Placeholder 4">
            <a:extLst>
              <a:ext uri="{FF2B5EF4-FFF2-40B4-BE49-F238E27FC236}">
                <a16:creationId xmlns:a16="http://schemas.microsoft.com/office/drawing/2014/main" id="{FD3EA300-B4F8-76C8-C47E-B96A642B6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0DE09-D77B-ED87-A69C-A55657C37F4E}"/>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697974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7287-0C93-A07D-BA85-36FB1C40A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ECE6B-EFC5-B9EA-760F-2296F93D3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E9B46-20D7-30FD-7428-4F2CFFBD29D1}"/>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5" name="Footer Placeholder 4">
            <a:extLst>
              <a:ext uri="{FF2B5EF4-FFF2-40B4-BE49-F238E27FC236}">
                <a16:creationId xmlns:a16="http://schemas.microsoft.com/office/drawing/2014/main" id="{8D72824D-24E5-99E9-E7D7-390A0173D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05F1A-F1B4-18E4-0815-31F7621F03F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3844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57BDBC-719C-2320-5E2C-0178621CD2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638C9F-25A2-DBFA-635F-B4D6CC26CB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F8F4-8235-D1DE-92E3-E06AE93F7363}"/>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5" name="Footer Placeholder 4">
            <a:extLst>
              <a:ext uri="{FF2B5EF4-FFF2-40B4-BE49-F238E27FC236}">
                <a16:creationId xmlns:a16="http://schemas.microsoft.com/office/drawing/2014/main" id="{8F3DE960-1CE2-4DC5-1A6F-C3EC29E29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C4B91-5056-3673-FB86-6CFBCB6B2D1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362911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3213-BF09-F961-F4A4-810B8B8D5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8F524-B187-DA77-C62B-DF5DE58E65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07631-28C9-5F8B-9548-CD79F2BBFC2D}"/>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5" name="Footer Placeholder 4">
            <a:extLst>
              <a:ext uri="{FF2B5EF4-FFF2-40B4-BE49-F238E27FC236}">
                <a16:creationId xmlns:a16="http://schemas.microsoft.com/office/drawing/2014/main" id="{27F23024-204C-B45E-74F9-2CD911BC3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1D787-D99F-E79E-C13D-BD56B967997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7174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FA0E-002B-7053-8987-F0DD600C1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9F6E7-C967-04FD-CE26-DC6CBB1E2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8007BF-F857-7F22-1B2B-4A3A096364BA}"/>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5" name="Footer Placeholder 4">
            <a:extLst>
              <a:ext uri="{FF2B5EF4-FFF2-40B4-BE49-F238E27FC236}">
                <a16:creationId xmlns:a16="http://schemas.microsoft.com/office/drawing/2014/main" id="{8C5CD3A9-576E-AD1B-0484-E3912806B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6AEEA-3209-436E-32F2-84BC58F7FE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09170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9C2C-6F68-2A1B-4E9B-B4D8ABF90C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B592B-C054-77EA-9751-24C0C625F9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B17200-6E3F-8247-7FB4-90CF5F679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EC6BFC-1170-709A-6974-9523FF3C7676}"/>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6" name="Footer Placeholder 5">
            <a:extLst>
              <a:ext uri="{FF2B5EF4-FFF2-40B4-BE49-F238E27FC236}">
                <a16:creationId xmlns:a16="http://schemas.microsoft.com/office/drawing/2014/main" id="{9A1D4B8E-671E-29AF-636F-CC9338E8F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6C297-E01A-467D-F795-6582533F069C}"/>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31068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ECFE-2C53-ECA2-EFC7-A9AD743102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CF4537-22C1-BB8D-5F42-8A2D1457C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24637B-8DF3-1CC5-DB45-4B434F0D5F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96491-6151-B93C-B5EA-B99C45BD4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339B19-6685-5B9A-E962-026604653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58D602-E0D4-1520-B542-4F3307776FF1}"/>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8" name="Footer Placeholder 7">
            <a:extLst>
              <a:ext uri="{FF2B5EF4-FFF2-40B4-BE49-F238E27FC236}">
                <a16:creationId xmlns:a16="http://schemas.microsoft.com/office/drawing/2014/main" id="{9677D6E2-2CA8-9EC7-FF71-382168A7B5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3EA860-937B-C5AD-E2A0-FBD4B5D90103}"/>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38534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6967-2106-D323-5E5E-45AEFAB51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E5ECBD-FC85-055B-7983-324C485502F5}"/>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4" name="Footer Placeholder 3">
            <a:extLst>
              <a:ext uri="{FF2B5EF4-FFF2-40B4-BE49-F238E27FC236}">
                <a16:creationId xmlns:a16="http://schemas.microsoft.com/office/drawing/2014/main" id="{049076F9-C40F-EDF7-9635-C2E02B197D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90609E-A423-0038-D2D8-C89E31C4D6E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604125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B4F1B-496C-A9ED-4F11-81ABC217B293}"/>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3" name="Footer Placeholder 2">
            <a:extLst>
              <a:ext uri="{FF2B5EF4-FFF2-40B4-BE49-F238E27FC236}">
                <a16:creationId xmlns:a16="http://schemas.microsoft.com/office/drawing/2014/main" id="{DD3D1FDB-5D1C-AD25-06D9-A3F38B68D3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A266D4-322B-305F-BCF9-AF943DDA50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4201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1EA9-B839-8DDD-ED7C-B4CC26224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F9A55-41CE-9427-AC30-B4134508A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E251D-9118-29FA-68A2-CA24EB8E5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FC1E6-B2BF-CB56-4CEF-0A6EAA63A732}"/>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6" name="Footer Placeholder 5">
            <a:extLst>
              <a:ext uri="{FF2B5EF4-FFF2-40B4-BE49-F238E27FC236}">
                <a16:creationId xmlns:a16="http://schemas.microsoft.com/office/drawing/2014/main" id="{381C0E23-0E8F-037E-A4EC-3953B4425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B5256-A35F-69F7-2553-CAB9080AF111}"/>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29981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7770-9738-A935-4D07-6913E10E7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0BEBF-69D0-943A-9B27-C492F7E20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CD9D99-C21A-C0ED-F00E-F7A16C85B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A4624-084A-3AB8-01AC-E70010AC76F1}"/>
              </a:ext>
            </a:extLst>
          </p:cNvPr>
          <p:cNvSpPr>
            <a:spLocks noGrp="1"/>
          </p:cNvSpPr>
          <p:nvPr>
            <p:ph type="dt" sz="half" idx="10"/>
          </p:nvPr>
        </p:nvSpPr>
        <p:spPr/>
        <p:txBody>
          <a:bodyPr/>
          <a:lstStyle/>
          <a:p>
            <a:fld id="{E1C17906-0DF2-4B03-A49B-826DE23A7909}" type="datetimeFigureOut">
              <a:rPr lang="en-US" smtClean="0"/>
              <a:t>6/20/2023</a:t>
            </a:fld>
            <a:endParaRPr lang="en-US"/>
          </a:p>
        </p:txBody>
      </p:sp>
      <p:sp>
        <p:nvSpPr>
          <p:cNvPr id="6" name="Footer Placeholder 5">
            <a:extLst>
              <a:ext uri="{FF2B5EF4-FFF2-40B4-BE49-F238E27FC236}">
                <a16:creationId xmlns:a16="http://schemas.microsoft.com/office/drawing/2014/main" id="{F92893AB-8D06-08AF-B339-E577351E1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FFBB59-4BCF-61D7-A19B-60A5626A004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67636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D498B-4414-D1BE-4BEB-70C25A3DA8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22FB2C-74E3-7DD9-2BC5-B3793C392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78C49-B382-1CE6-A104-030D8B4AC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17906-0DF2-4B03-A49B-826DE23A7909}" type="datetimeFigureOut">
              <a:rPr lang="en-US" smtClean="0"/>
              <a:t>6/20/2023</a:t>
            </a:fld>
            <a:endParaRPr lang="en-US"/>
          </a:p>
        </p:txBody>
      </p:sp>
      <p:sp>
        <p:nvSpPr>
          <p:cNvPr id="5" name="Footer Placeholder 4">
            <a:extLst>
              <a:ext uri="{FF2B5EF4-FFF2-40B4-BE49-F238E27FC236}">
                <a16:creationId xmlns:a16="http://schemas.microsoft.com/office/drawing/2014/main" id="{A507B869-96F8-2150-442F-2F20E49CF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FCB3C0-EC2E-9BB6-4107-741446A55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32F1E-E385-4FC7-95B4-6627E7C31A82}" type="slidenum">
              <a:rPr lang="en-US" smtClean="0"/>
              <a:t>‹#›</a:t>
            </a:fld>
            <a:endParaRPr lang="en-US"/>
          </a:p>
        </p:txBody>
      </p:sp>
    </p:spTree>
    <p:extLst>
      <p:ext uri="{BB962C8B-B14F-4D97-AF65-F5344CB8AC3E}">
        <p14:creationId xmlns:p14="http://schemas.microsoft.com/office/powerpoint/2010/main" val="18736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466007-BD3F-CA14-B519-710DD138C683}"/>
              </a:ext>
            </a:extLst>
          </p:cNvPr>
          <p:cNvPicPr>
            <a:picLocks noChangeAspect="1"/>
          </p:cNvPicPr>
          <p:nvPr/>
        </p:nvPicPr>
        <p:blipFill rotWithShape="1">
          <a:blip r:embed="rId3"/>
          <a:srcRect t="25891" b="31962"/>
          <a:stretch/>
        </p:blipFill>
        <p:spPr>
          <a:xfrm>
            <a:off x="-1" y="1"/>
            <a:ext cx="12213429" cy="6858000"/>
          </a:xfrm>
          <a:prstGeom prst="rect">
            <a:avLst/>
          </a:prstGeom>
        </p:spPr>
      </p:pic>
      <p:sp>
        <p:nvSpPr>
          <p:cNvPr id="2" name="Title 1">
            <a:extLst>
              <a:ext uri="{FF2B5EF4-FFF2-40B4-BE49-F238E27FC236}">
                <a16:creationId xmlns:a16="http://schemas.microsoft.com/office/drawing/2014/main" id="{95857BB4-EA51-764F-22E5-3D14B1B8EBA6}"/>
              </a:ext>
            </a:extLst>
          </p:cNvPr>
          <p:cNvSpPr>
            <a:spLocks noGrp="1"/>
          </p:cNvSpPr>
          <p:nvPr>
            <p:ph type="title"/>
          </p:nvPr>
        </p:nvSpPr>
        <p:spPr>
          <a:xfrm>
            <a:off x="-1" y="2194"/>
            <a:ext cx="9129713" cy="1325563"/>
          </a:xfrm>
        </p:spPr>
        <p:txBody>
          <a:bodyPr>
            <a:normAutofit/>
          </a:bodyPr>
          <a:lstStyle/>
          <a:p>
            <a:r>
              <a:rPr lang="en-US" sz="3600" b="1" dirty="0">
                <a:solidFill>
                  <a:schemeClr val="tx1">
                    <a:lumMod val="85000"/>
                    <a:lumOff val="15000"/>
                  </a:schemeClr>
                </a:solidFill>
                <a:latin typeface="Arial" panose="020B0604020202020204" pitchFamily="34" charset="0"/>
                <a:cs typeface="Arial" panose="020B0604020202020204" pitchFamily="34" charset="0"/>
              </a:rPr>
              <a:t>Corvallis, September 7</a:t>
            </a:r>
            <a:r>
              <a:rPr lang="en-US" sz="3600" b="1" baseline="30000" dirty="0">
                <a:solidFill>
                  <a:schemeClr val="tx1">
                    <a:lumMod val="85000"/>
                    <a:lumOff val="15000"/>
                  </a:schemeClr>
                </a:solidFill>
                <a:latin typeface="Arial" panose="020B0604020202020204" pitchFamily="34" charset="0"/>
                <a:cs typeface="Arial" panose="020B0604020202020204" pitchFamily="34" charset="0"/>
              </a:rPr>
              <a:t>th</a:t>
            </a:r>
            <a:r>
              <a:rPr lang="en-US" sz="3600" b="1" dirty="0">
                <a:solidFill>
                  <a:schemeClr val="tx1">
                    <a:lumMod val="85000"/>
                    <a:lumOff val="15000"/>
                  </a:schemeClr>
                </a:solidFill>
                <a:latin typeface="Arial" panose="020B0604020202020204" pitchFamily="34" charset="0"/>
                <a:cs typeface="Arial" panose="020B0604020202020204" pitchFamily="34" charset="0"/>
              </a:rPr>
              <a:t>, 2020, 7:47 pm</a:t>
            </a:r>
          </a:p>
        </p:txBody>
      </p:sp>
    </p:spTree>
    <p:extLst>
      <p:ext uri="{BB962C8B-B14F-4D97-AF65-F5344CB8AC3E}">
        <p14:creationId xmlns:p14="http://schemas.microsoft.com/office/powerpoint/2010/main" val="17318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31" y="211667"/>
            <a:ext cx="1056736" cy="1030962"/>
          </a:xfrm>
          <a:prstGeom prst="rect">
            <a:avLst/>
          </a:prstGeom>
        </p:spPr>
      </p:pic>
      <p:sp>
        <p:nvSpPr>
          <p:cNvPr id="4" name="TextBox 3">
            <a:extLst>
              <a:ext uri="{FF2B5EF4-FFF2-40B4-BE49-F238E27FC236}">
                <a16:creationId xmlns:a16="http://schemas.microsoft.com/office/drawing/2014/main" id="{DB46EB38-754A-DE0C-AF9E-E483D7F04630}"/>
              </a:ext>
            </a:extLst>
          </p:cNvPr>
          <p:cNvSpPr txBox="1"/>
          <p:nvPr/>
        </p:nvSpPr>
        <p:spPr>
          <a:xfrm>
            <a:off x="1591734" y="342427"/>
            <a:ext cx="7798802" cy="769441"/>
          </a:xfrm>
          <a:prstGeom prst="rect">
            <a:avLst/>
          </a:prstGeom>
          <a:noFill/>
        </p:spPr>
        <p:txBody>
          <a:bodyPr wrap="none" rtlCol="0">
            <a:spAutoFit/>
          </a:bodyPr>
          <a:lstStyle/>
          <a:p>
            <a:r>
              <a:rPr lang="en-US" sz="4400" b="1" dirty="0">
                <a:solidFill>
                  <a:schemeClr val="bg1">
                    <a:lumMod val="95000"/>
                  </a:schemeClr>
                </a:solidFill>
              </a:rPr>
              <a:t>Interactive Knowledge Networks</a:t>
            </a:r>
          </a:p>
        </p:txBody>
      </p:sp>
      <p:pic>
        <p:nvPicPr>
          <p:cNvPr id="5" name="Picture 4">
            <a:extLst>
              <a:ext uri="{FF2B5EF4-FFF2-40B4-BE49-F238E27FC236}">
                <a16:creationId xmlns:a16="http://schemas.microsoft.com/office/drawing/2014/main" id="{15157D2A-AC08-E1EE-A28C-0930A417FD00}"/>
              </a:ext>
            </a:extLst>
          </p:cNvPr>
          <p:cNvPicPr>
            <a:picLocks noChangeAspect="1"/>
          </p:cNvPicPr>
          <p:nvPr/>
        </p:nvPicPr>
        <p:blipFill rotWithShape="1">
          <a:blip r:embed="rId4"/>
          <a:srcRect t="5692"/>
          <a:stretch/>
        </p:blipFill>
        <p:spPr>
          <a:xfrm>
            <a:off x="1691217" y="1350245"/>
            <a:ext cx="10309860" cy="5165328"/>
          </a:xfrm>
          <a:prstGeom prst="rect">
            <a:avLst/>
          </a:prstGeom>
        </p:spPr>
      </p:pic>
      <p:pic>
        <p:nvPicPr>
          <p:cNvPr id="6" name="Picture 5" descr="Qr code&#10;&#10;Description automatically generated">
            <a:extLst>
              <a:ext uri="{FF2B5EF4-FFF2-40B4-BE49-F238E27FC236}">
                <a16:creationId xmlns:a16="http://schemas.microsoft.com/office/drawing/2014/main" id="{CA232732-A556-E697-A2C9-D56C9DDFE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3599" y="4237717"/>
            <a:ext cx="2065867" cy="2408616"/>
          </a:xfrm>
          <a:prstGeom prst="rect">
            <a:avLst/>
          </a:prstGeom>
        </p:spPr>
      </p:pic>
    </p:spTree>
    <p:extLst>
      <p:ext uri="{BB962C8B-B14F-4D97-AF65-F5344CB8AC3E}">
        <p14:creationId xmlns:p14="http://schemas.microsoft.com/office/powerpoint/2010/main" val="4067696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31" y="211667"/>
            <a:ext cx="1056736" cy="1030962"/>
          </a:xfrm>
          <a:prstGeom prst="rect">
            <a:avLst/>
          </a:prstGeom>
        </p:spPr>
      </p:pic>
      <p:pic>
        <p:nvPicPr>
          <p:cNvPr id="3" name="Picture 2">
            <a:extLst>
              <a:ext uri="{FF2B5EF4-FFF2-40B4-BE49-F238E27FC236}">
                <a16:creationId xmlns:a16="http://schemas.microsoft.com/office/drawing/2014/main" id="{C9641820-AF75-1E31-24F1-D10FB73025E9}"/>
              </a:ext>
            </a:extLst>
          </p:cNvPr>
          <p:cNvPicPr>
            <a:picLocks noChangeAspect="1"/>
          </p:cNvPicPr>
          <p:nvPr/>
        </p:nvPicPr>
        <p:blipFill>
          <a:blip r:embed="rId4"/>
          <a:stretch>
            <a:fillRect/>
          </a:stretch>
        </p:blipFill>
        <p:spPr>
          <a:xfrm>
            <a:off x="1591734" y="1242629"/>
            <a:ext cx="9592957" cy="5096259"/>
          </a:xfrm>
          <a:prstGeom prst="rect">
            <a:avLst/>
          </a:prstGeom>
        </p:spPr>
      </p:pic>
      <p:sp>
        <p:nvSpPr>
          <p:cNvPr id="4" name="TextBox 3">
            <a:extLst>
              <a:ext uri="{FF2B5EF4-FFF2-40B4-BE49-F238E27FC236}">
                <a16:creationId xmlns:a16="http://schemas.microsoft.com/office/drawing/2014/main" id="{DB46EB38-754A-DE0C-AF9E-E483D7F04630}"/>
              </a:ext>
            </a:extLst>
          </p:cNvPr>
          <p:cNvSpPr txBox="1"/>
          <p:nvPr/>
        </p:nvSpPr>
        <p:spPr>
          <a:xfrm>
            <a:off x="1591734" y="342427"/>
            <a:ext cx="7198766" cy="769441"/>
          </a:xfrm>
          <a:prstGeom prst="rect">
            <a:avLst/>
          </a:prstGeom>
          <a:noFill/>
        </p:spPr>
        <p:txBody>
          <a:bodyPr wrap="none" rtlCol="0">
            <a:spAutoFit/>
          </a:bodyPr>
          <a:lstStyle/>
          <a:p>
            <a:r>
              <a:rPr lang="en-US" sz="4400" b="1" dirty="0">
                <a:solidFill>
                  <a:schemeClr val="bg1">
                    <a:lumMod val="95000"/>
                  </a:schemeClr>
                </a:solidFill>
              </a:rPr>
              <a:t>Code debugging with </a:t>
            </a:r>
            <a:r>
              <a:rPr lang="en-US" sz="4400" b="1" dirty="0" err="1">
                <a:solidFill>
                  <a:schemeClr val="bg1">
                    <a:lumMod val="95000"/>
                  </a:schemeClr>
                </a:solidFill>
              </a:rPr>
              <a:t>chatGPT</a:t>
            </a:r>
            <a:endParaRPr lang="en-US" sz="4400" b="1" dirty="0">
              <a:solidFill>
                <a:schemeClr val="bg1">
                  <a:lumMod val="95000"/>
                </a:schemeClr>
              </a:solidFill>
            </a:endParaRPr>
          </a:p>
        </p:txBody>
      </p:sp>
    </p:spTree>
    <p:extLst>
      <p:ext uri="{BB962C8B-B14F-4D97-AF65-F5344CB8AC3E}">
        <p14:creationId xmlns:p14="http://schemas.microsoft.com/office/powerpoint/2010/main" val="271713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8668-FA10-6EB7-44BE-EBAB244FE912}"/>
              </a:ext>
            </a:extLst>
          </p:cNvPr>
          <p:cNvSpPr>
            <a:spLocks noGrp="1"/>
          </p:cNvSpPr>
          <p:nvPr>
            <p:ph type="title"/>
          </p:nvPr>
        </p:nvSpPr>
        <p:spPr>
          <a:xfrm>
            <a:off x="2986084" y="130347"/>
            <a:ext cx="8705540" cy="1325563"/>
          </a:xfrm>
        </p:spPr>
        <p:txBody>
          <a:bodyPr>
            <a:normAutofit/>
          </a:bodyPr>
          <a:lstStyle/>
          <a:p>
            <a:r>
              <a:rPr lang="en-US" sz="3600" b="1" dirty="0">
                <a:solidFill>
                  <a:schemeClr val="accent2">
                    <a:lumMod val="75000"/>
                  </a:schemeClr>
                </a:solidFill>
                <a:latin typeface="Arial" panose="020B0604020202020204" pitchFamily="34" charset="0"/>
                <a:cs typeface="Arial" panose="020B0604020202020204" pitchFamily="34" charset="0"/>
              </a:rPr>
              <a:t>Burning Issues in Watershed Science</a:t>
            </a:r>
          </a:p>
        </p:txBody>
      </p:sp>
      <p:pic>
        <p:nvPicPr>
          <p:cNvPr id="4" name="Graphic 3" descr="Brain in head outline">
            <a:extLst>
              <a:ext uri="{FF2B5EF4-FFF2-40B4-BE49-F238E27FC236}">
                <a16:creationId xmlns:a16="http://schemas.microsoft.com/office/drawing/2014/main" id="{DDBD9DD0-06F7-A9B9-5254-562945B3B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13421" y="183931"/>
            <a:ext cx="1058373" cy="1058373"/>
          </a:xfrm>
          <a:prstGeom prst="rect">
            <a:avLst/>
          </a:prstGeom>
        </p:spPr>
      </p:pic>
      <p:pic>
        <p:nvPicPr>
          <p:cNvPr id="6" name="Picture 5" descr="Diagram&#10;&#10;Description automatically generated">
            <a:extLst>
              <a:ext uri="{FF2B5EF4-FFF2-40B4-BE49-F238E27FC236}">
                <a16:creationId xmlns:a16="http://schemas.microsoft.com/office/drawing/2014/main" id="{41256863-02DA-F732-9B11-EF47749F2D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5250" y="915554"/>
            <a:ext cx="8705540" cy="6013886"/>
          </a:xfrm>
          <a:prstGeom prst="rect">
            <a:avLst/>
          </a:prstGeom>
        </p:spPr>
      </p:pic>
    </p:spTree>
    <p:extLst>
      <p:ext uri="{BB962C8B-B14F-4D97-AF65-F5344CB8AC3E}">
        <p14:creationId xmlns:p14="http://schemas.microsoft.com/office/powerpoint/2010/main" val="353594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4" name="Picture 3">
            <a:extLst>
              <a:ext uri="{FF2B5EF4-FFF2-40B4-BE49-F238E27FC236}">
                <a16:creationId xmlns:a16="http://schemas.microsoft.com/office/drawing/2014/main" id="{80416EB6-4E0B-CBE7-157E-6CC87924669B}"/>
              </a:ext>
            </a:extLst>
          </p:cNvPr>
          <p:cNvPicPr>
            <a:picLocks noChangeAspect="1"/>
          </p:cNvPicPr>
          <p:nvPr/>
        </p:nvPicPr>
        <p:blipFill rotWithShape="1">
          <a:blip r:embed="rId4"/>
          <a:srcRect l="6875" t="19537" r="20139"/>
          <a:stretch/>
        </p:blipFill>
        <p:spPr>
          <a:xfrm>
            <a:off x="2386011" y="1263508"/>
            <a:ext cx="9029111" cy="5288104"/>
          </a:xfrm>
          <a:prstGeom prst="rect">
            <a:avLst/>
          </a:prstGeom>
        </p:spPr>
      </p:pic>
      <p:pic>
        <p:nvPicPr>
          <p:cNvPr id="5" name="Picture 4">
            <a:extLst>
              <a:ext uri="{FF2B5EF4-FFF2-40B4-BE49-F238E27FC236}">
                <a16:creationId xmlns:a16="http://schemas.microsoft.com/office/drawing/2014/main" id="{53703534-993B-E126-E069-22667A39612C}"/>
              </a:ext>
            </a:extLst>
          </p:cNvPr>
          <p:cNvPicPr>
            <a:picLocks noChangeAspect="1"/>
          </p:cNvPicPr>
          <p:nvPr/>
        </p:nvPicPr>
        <p:blipFill rotWithShape="1">
          <a:blip r:embed="rId5"/>
          <a:srcRect l="60192" t="53181" r="31962" b="28723"/>
          <a:stretch/>
        </p:blipFill>
        <p:spPr>
          <a:xfrm>
            <a:off x="8551682" y="3032805"/>
            <a:ext cx="2814639" cy="3448125"/>
          </a:xfrm>
          <a:prstGeom prst="ellipse">
            <a:avLst/>
          </a:prstGeom>
        </p:spPr>
      </p:pic>
      <p:sp>
        <p:nvSpPr>
          <p:cNvPr id="6" name="TextBox 5">
            <a:extLst>
              <a:ext uri="{FF2B5EF4-FFF2-40B4-BE49-F238E27FC236}">
                <a16:creationId xmlns:a16="http://schemas.microsoft.com/office/drawing/2014/main" id="{F7383716-5068-DB9D-C579-469A872BEB4C}"/>
              </a:ext>
            </a:extLst>
          </p:cNvPr>
          <p:cNvSpPr txBox="1"/>
          <p:nvPr/>
        </p:nvSpPr>
        <p:spPr>
          <a:xfrm>
            <a:off x="2386011" y="314680"/>
            <a:ext cx="5447069" cy="769441"/>
          </a:xfrm>
          <a:prstGeom prst="rect">
            <a:avLst/>
          </a:prstGeom>
          <a:noFill/>
        </p:spPr>
        <p:txBody>
          <a:bodyPr wrap="none" rtlCol="0">
            <a:spAutoFit/>
          </a:bodyPr>
          <a:lstStyle/>
          <a:p>
            <a:r>
              <a:rPr lang="en-US" sz="4400" b="1" dirty="0">
                <a:solidFill>
                  <a:schemeClr val="bg1">
                    <a:lumMod val="95000"/>
                  </a:schemeClr>
                </a:solidFill>
              </a:rPr>
              <a:t>Faster Synthesis, but…</a:t>
            </a:r>
          </a:p>
        </p:txBody>
      </p:sp>
      <p:sp>
        <p:nvSpPr>
          <p:cNvPr id="7" name="TextBox 6">
            <a:extLst>
              <a:ext uri="{FF2B5EF4-FFF2-40B4-BE49-F238E27FC236}">
                <a16:creationId xmlns:a16="http://schemas.microsoft.com/office/drawing/2014/main" id="{1FDB459D-9776-558F-506E-2C6012114026}"/>
              </a:ext>
            </a:extLst>
          </p:cNvPr>
          <p:cNvSpPr txBox="1"/>
          <p:nvPr/>
        </p:nvSpPr>
        <p:spPr>
          <a:xfrm>
            <a:off x="8704695" y="2663473"/>
            <a:ext cx="2661626" cy="369332"/>
          </a:xfrm>
          <a:prstGeom prst="rect">
            <a:avLst/>
          </a:prstGeom>
          <a:noFill/>
        </p:spPr>
        <p:txBody>
          <a:bodyPr wrap="none" rtlCol="0">
            <a:spAutoFit/>
          </a:bodyPr>
          <a:lstStyle/>
          <a:p>
            <a:r>
              <a:rPr lang="en-US" i="1" dirty="0">
                <a:solidFill>
                  <a:schemeClr val="bg1"/>
                </a:solidFill>
              </a:rPr>
              <a:t>Nuance, context, Inclusion</a:t>
            </a:r>
          </a:p>
        </p:txBody>
      </p:sp>
    </p:spTree>
    <p:extLst>
      <p:ext uri="{BB962C8B-B14F-4D97-AF65-F5344CB8AC3E}">
        <p14:creationId xmlns:p14="http://schemas.microsoft.com/office/powerpoint/2010/main" val="117558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3" name="Picture 2" descr="Map&#10;&#10;Description automatically generated with low confidence">
            <a:extLst>
              <a:ext uri="{FF2B5EF4-FFF2-40B4-BE49-F238E27FC236}">
                <a16:creationId xmlns:a16="http://schemas.microsoft.com/office/drawing/2014/main" id="{A612632E-0E62-2143-5164-3F9831A5EF0D}"/>
              </a:ext>
            </a:extLst>
          </p:cNvPr>
          <p:cNvPicPr>
            <a:picLocks noChangeAspect="1"/>
          </p:cNvPicPr>
          <p:nvPr/>
        </p:nvPicPr>
        <p:blipFill rotWithShape="1">
          <a:blip r:embed="rId4">
            <a:extLst>
              <a:ext uri="{28A0092B-C50C-407E-A947-70E740481C1C}">
                <a14:useLocalDpi xmlns:a14="http://schemas.microsoft.com/office/drawing/2010/main" val="0"/>
              </a:ext>
            </a:extLst>
          </a:blip>
          <a:srcRect l="7910" t="14335" r="4674"/>
          <a:stretch/>
        </p:blipFill>
        <p:spPr>
          <a:xfrm>
            <a:off x="585797" y="1721770"/>
            <a:ext cx="4636433" cy="4543563"/>
          </a:xfrm>
          <a:prstGeom prst="rect">
            <a:avLst/>
          </a:prstGeom>
        </p:spPr>
      </p:pic>
      <p:pic>
        <p:nvPicPr>
          <p:cNvPr id="4" name="Picture 3" descr="A picture containing map&#10;&#10;Description automatically generated">
            <a:extLst>
              <a:ext uri="{FF2B5EF4-FFF2-40B4-BE49-F238E27FC236}">
                <a16:creationId xmlns:a16="http://schemas.microsoft.com/office/drawing/2014/main" id="{859488C3-EB27-5CF6-DBC2-766EF872AE21}"/>
              </a:ext>
            </a:extLst>
          </p:cNvPr>
          <p:cNvPicPr>
            <a:picLocks noChangeAspect="1"/>
          </p:cNvPicPr>
          <p:nvPr/>
        </p:nvPicPr>
        <p:blipFill rotWithShape="1">
          <a:blip r:embed="rId5">
            <a:extLst>
              <a:ext uri="{28A0092B-C50C-407E-A947-70E740481C1C}">
                <a14:useLocalDpi xmlns:a14="http://schemas.microsoft.com/office/drawing/2010/main" val="0"/>
              </a:ext>
            </a:extLst>
          </a:blip>
          <a:srcRect l="13716" t="22125" r="27883" b="35369"/>
          <a:stretch/>
        </p:blipFill>
        <p:spPr>
          <a:xfrm>
            <a:off x="5571067" y="1726843"/>
            <a:ext cx="6282266" cy="4572357"/>
          </a:xfrm>
          <a:prstGeom prst="rect">
            <a:avLst/>
          </a:prstGeom>
        </p:spPr>
      </p:pic>
      <p:sp>
        <p:nvSpPr>
          <p:cNvPr id="5" name="TextBox 4">
            <a:extLst>
              <a:ext uri="{FF2B5EF4-FFF2-40B4-BE49-F238E27FC236}">
                <a16:creationId xmlns:a16="http://schemas.microsoft.com/office/drawing/2014/main" id="{578E19B3-8861-4DE5-320B-B1442B4283D4}"/>
              </a:ext>
            </a:extLst>
          </p:cNvPr>
          <p:cNvSpPr txBox="1"/>
          <p:nvPr/>
        </p:nvSpPr>
        <p:spPr>
          <a:xfrm>
            <a:off x="2328861" y="558800"/>
            <a:ext cx="6241965" cy="769441"/>
          </a:xfrm>
          <a:prstGeom prst="rect">
            <a:avLst/>
          </a:prstGeom>
          <a:noFill/>
        </p:spPr>
        <p:txBody>
          <a:bodyPr wrap="none" rtlCol="0">
            <a:spAutoFit/>
          </a:bodyPr>
          <a:lstStyle/>
          <a:p>
            <a:r>
              <a:rPr lang="en-US" sz="4400" b="1" dirty="0">
                <a:solidFill>
                  <a:schemeClr val="bg1">
                    <a:lumMod val="95000"/>
                  </a:schemeClr>
                </a:solidFill>
              </a:rPr>
              <a:t>Discovery: Detail matters!</a:t>
            </a:r>
          </a:p>
        </p:txBody>
      </p:sp>
    </p:spTree>
    <p:extLst>
      <p:ext uri="{BB962C8B-B14F-4D97-AF65-F5344CB8AC3E}">
        <p14:creationId xmlns:p14="http://schemas.microsoft.com/office/powerpoint/2010/main" val="3984631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3" name="Picture 2">
            <a:extLst>
              <a:ext uri="{FF2B5EF4-FFF2-40B4-BE49-F238E27FC236}">
                <a16:creationId xmlns:a16="http://schemas.microsoft.com/office/drawing/2014/main" id="{C27E6513-A2D3-0B0B-C316-426AC547F123}"/>
              </a:ext>
            </a:extLst>
          </p:cNvPr>
          <p:cNvPicPr>
            <a:picLocks noChangeAspect="1"/>
          </p:cNvPicPr>
          <p:nvPr/>
        </p:nvPicPr>
        <p:blipFill>
          <a:blip r:embed="rId4"/>
          <a:stretch>
            <a:fillRect/>
          </a:stretch>
        </p:blipFill>
        <p:spPr>
          <a:xfrm>
            <a:off x="4305300" y="133350"/>
            <a:ext cx="7734300" cy="2327134"/>
          </a:xfrm>
          <a:prstGeom prst="rect">
            <a:avLst/>
          </a:prstGeom>
        </p:spPr>
      </p:pic>
      <p:grpSp>
        <p:nvGrpSpPr>
          <p:cNvPr id="10" name="Group 9">
            <a:extLst>
              <a:ext uri="{FF2B5EF4-FFF2-40B4-BE49-F238E27FC236}">
                <a16:creationId xmlns:a16="http://schemas.microsoft.com/office/drawing/2014/main" id="{FFE0983C-9215-4BCB-F211-C9E11BDC44FB}"/>
              </a:ext>
            </a:extLst>
          </p:cNvPr>
          <p:cNvGrpSpPr/>
          <p:nvPr/>
        </p:nvGrpSpPr>
        <p:grpSpPr>
          <a:xfrm>
            <a:off x="105835" y="2659561"/>
            <a:ext cx="11883283" cy="4065089"/>
            <a:chOff x="105835" y="2659561"/>
            <a:chExt cx="11883283" cy="4065089"/>
          </a:xfrm>
        </p:grpSpPr>
        <p:pic>
          <p:nvPicPr>
            <p:cNvPr id="4" name="Picture 3">
              <a:extLst>
                <a:ext uri="{FF2B5EF4-FFF2-40B4-BE49-F238E27FC236}">
                  <a16:creationId xmlns:a16="http://schemas.microsoft.com/office/drawing/2014/main" id="{0E8461AE-2041-7176-470A-D2756BE58F27}"/>
                </a:ext>
              </a:extLst>
            </p:cNvPr>
            <p:cNvPicPr>
              <a:picLocks noChangeAspect="1"/>
            </p:cNvPicPr>
            <p:nvPr/>
          </p:nvPicPr>
          <p:blipFill rotWithShape="1">
            <a:blip r:embed="rId5"/>
            <a:srcRect l="18297" r="14997" b="12271"/>
            <a:stretch/>
          </p:blipFill>
          <p:spPr>
            <a:xfrm>
              <a:off x="4355782" y="2659561"/>
              <a:ext cx="7633336" cy="4065089"/>
            </a:xfrm>
            <a:prstGeom prst="rect">
              <a:avLst/>
            </a:prstGeom>
          </p:spPr>
        </p:pic>
        <p:sp>
          <p:nvSpPr>
            <p:cNvPr id="5" name="TextBox 4">
              <a:extLst>
                <a:ext uri="{FF2B5EF4-FFF2-40B4-BE49-F238E27FC236}">
                  <a16:creationId xmlns:a16="http://schemas.microsoft.com/office/drawing/2014/main" id="{F58EE402-3F97-6DEE-5A39-B94956113D38}"/>
                </a:ext>
              </a:extLst>
            </p:cNvPr>
            <p:cNvSpPr txBox="1"/>
            <p:nvPr/>
          </p:nvSpPr>
          <p:spPr>
            <a:xfrm>
              <a:off x="105835" y="3429000"/>
              <a:ext cx="4114800" cy="3231654"/>
            </a:xfrm>
            <a:prstGeom prst="rect">
              <a:avLst/>
            </a:prstGeom>
            <a:noFill/>
          </p:spPr>
          <p:txBody>
            <a:bodyPr wrap="square">
              <a:spAutoFit/>
            </a:bodyPr>
            <a:lstStyle/>
            <a:p>
              <a:pPr algn="r"/>
              <a:r>
                <a:rPr lang="en-US" dirty="0">
                  <a:solidFill>
                    <a:schemeClr val="bg1">
                      <a:lumMod val="95000"/>
                    </a:schemeClr>
                  </a:solidFill>
                </a:rPr>
                <a:t>Fig. 1. Nonparametric Mann-Kendall trend analysis. Red shaded areas show a statistically significant increase (at the 5% level) in </a:t>
              </a:r>
              <a:r>
                <a:rPr lang="en-US" sz="2400" b="1" dirty="0">
                  <a:solidFill>
                    <a:schemeClr val="bg1">
                      <a:lumMod val="95000"/>
                    </a:schemeClr>
                  </a:solidFill>
                </a:rPr>
                <a:t>concurrent dry AND hot extremes across CONUS over the past 122 years (1896–2017) at the annual scale</a:t>
              </a:r>
              <a:r>
                <a:rPr lang="en-US" dirty="0">
                  <a:solidFill>
                    <a:schemeClr val="bg1">
                      <a:lumMod val="95000"/>
                    </a:schemeClr>
                  </a:solidFill>
                </a:rPr>
                <a:t>. Fraction of area in each region and the entire CONUS with significant trends are also shown in the figure.</a:t>
              </a:r>
            </a:p>
          </p:txBody>
        </p:sp>
        <p:sp>
          <p:nvSpPr>
            <p:cNvPr id="7" name="TextBox 6">
              <a:extLst>
                <a:ext uri="{FF2B5EF4-FFF2-40B4-BE49-F238E27FC236}">
                  <a16:creationId xmlns:a16="http://schemas.microsoft.com/office/drawing/2014/main" id="{447905FD-2665-7AE7-482E-4391CF5C5C79}"/>
                </a:ext>
              </a:extLst>
            </p:cNvPr>
            <p:cNvSpPr txBox="1"/>
            <p:nvPr/>
          </p:nvSpPr>
          <p:spPr>
            <a:xfrm>
              <a:off x="2946082" y="2721114"/>
              <a:ext cx="1595438" cy="707886"/>
            </a:xfrm>
            <a:prstGeom prst="rect">
              <a:avLst/>
            </a:prstGeom>
            <a:noFill/>
          </p:spPr>
          <p:txBody>
            <a:bodyPr wrap="square">
              <a:spAutoFit/>
            </a:bodyPr>
            <a:lstStyle/>
            <a:p>
              <a:r>
                <a:rPr lang="en-US" sz="4000" dirty="0">
                  <a:solidFill>
                    <a:schemeClr val="bg1">
                      <a:lumMod val="95000"/>
                    </a:schemeClr>
                  </a:solidFill>
                </a:rPr>
                <a:t>2020</a:t>
              </a:r>
              <a:endParaRPr lang="en-US" sz="4000" dirty="0"/>
            </a:p>
          </p:txBody>
        </p:sp>
      </p:grpSp>
      <p:pic>
        <p:nvPicPr>
          <p:cNvPr id="9" name="Picture 8">
            <a:extLst>
              <a:ext uri="{FF2B5EF4-FFF2-40B4-BE49-F238E27FC236}">
                <a16:creationId xmlns:a16="http://schemas.microsoft.com/office/drawing/2014/main" id="{F71E45FB-BF8C-68EA-97BE-931CE4841F5F}"/>
              </a:ext>
            </a:extLst>
          </p:cNvPr>
          <p:cNvPicPr>
            <a:picLocks noChangeAspect="1"/>
          </p:cNvPicPr>
          <p:nvPr/>
        </p:nvPicPr>
        <p:blipFill rotWithShape="1">
          <a:blip r:embed="rId6"/>
          <a:srcRect l="35728" t="38120" r="13499" b="25950"/>
          <a:stretch/>
        </p:blipFill>
        <p:spPr>
          <a:xfrm>
            <a:off x="4355782" y="3271065"/>
            <a:ext cx="7560075" cy="2842079"/>
          </a:xfrm>
          <a:prstGeom prst="rect">
            <a:avLst/>
          </a:prstGeom>
        </p:spPr>
      </p:pic>
    </p:spTree>
    <p:extLst>
      <p:ext uri="{BB962C8B-B14F-4D97-AF65-F5344CB8AC3E}">
        <p14:creationId xmlns:p14="http://schemas.microsoft.com/office/powerpoint/2010/main" val="336185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4" name="TextBox 3">
            <a:extLst>
              <a:ext uri="{FF2B5EF4-FFF2-40B4-BE49-F238E27FC236}">
                <a16:creationId xmlns:a16="http://schemas.microsoft.com/office/drawing/2014/main" id="{E45E9249-B202-9FE9-4EA7-A30F0942E5AA}"/>
              </a:ext>
            </a:extLst>
          </p:cNvPr>
          <p:cNvSpPr txBox="1"/>
          <p:nvPr/>
        </p:nvSpPr>
        <p:spPr>
          <a:xfrm>
            <a:off x="2271722" y="459175"/>
            <a:ext cx="10806103" cy="646331"/>
          </a:xfrm>
          <a:prstGeom prst="rect">
            <a:avLst/>
          </a:prstGeom>
          <a:noFill/>
        </p:spPr>
        <p:txBody>
          <a:bodyPr wrap="square" rtlCol="0">
            <a:spAutoFit/>
          </a:bodyPr>
          <a:lstStyle/>
          <a:p>
            <a:r>
              <a:rPr lang="en-US" sz="3600" dirty="0">
                <a:solidFill>
                  <a:schemeClr val="bg1"/>
                </a:solidFill>
              </a:rPr>
              <a:t>Week leading to Labor Day Fires</a:t>
            </a:r>
          </a:p>
        </p:txBody>
      </p:sp>
      <p:pic>
        <p:nvPicPr>
          <p:cNvPr id="26" name="Content Placeholder 25" descr="Map&#10;&#10;Description automatically generated">
            <a:extLst>
              <a:ext uri="{FF2B5EF4-FFF2-40B4-BE49-F238E27FC236}">
                <a16:creationId xmlns:a16="http://schemas.microsoft.com/office/drawing/2014/main" id="{A9C0D6D3-A9E1-9563-A37F-57CBA19F866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0802"/>
          <a:stretch/>
        </p:blipFill>
        <p:spPr>
          <a:xfrm>
            <a:off x="1532176" y="1773873"/>
            <a:ext cx="9379663" cy="4271962"/>
          </a:xfrm>
        </p:spPr>
      </p:pic>
      <p:sp>
        <p:nvSpPr>
          <p:cNvPr id="27" name="TextBox 26">
            <a:extLst>
              <a:ext uri="{FF2B5EF4-FFF2-40B4-BE49-F238E27FC236}">
                <a16:creationId xmlns:a16="http://schemas.microsoft.com/office/drawing/2014/main" id="{4456A634-F9D6-FBC1-434E-9808C04935A6}"/>
              </a:ext>
            </a:extLst>
          </p:cNvPr>
          <p:cNvSpPr txBox="1"/>
          <p:nvPr/>
        </p:nvSpPr>
        <p:spPr>
          <a:xfrm>
            <a:off x="7529524" y="6254866"/>
            <a:ext cx="4052878" cy="430887"/>
          </a:xfrm>
          <a:prstGeom prst="rect">
            <a:avLst/>
          </a:prstGeom>
          <a:noFill/>
        </p:spPr>
        <p:txBody>
          <a:bodyPr wrap="square" rtlCol="0">
            <a:spAutoFit/>
          </a:bodyPr>
          <a:lstStyle/>
          <a:p>
            <a:r>
              <a:rPr lang="en-US" sz="2200" dirty="0">
                <a:solidFill>
                  <a:schemeClr val="bg1"/>
                </a:solidFill>
              </a:rPr>
              <a:t>Active fires + Thermal Anomalies</a:t>
            </a:r>
          </a:p>
        </p:txBody>
      </p:sp>
    </p:spTree>
    <p:extLst>
      <p:ext uri="{BB962C8B-B14F-4D97-AF65-F5344CB8AC3E}">
        <p14:creationId xmlns:p14="http://schemas.microsoft.com/office/powerpoint/2010/main" val="1016508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8" name="Content Placeholder 7" descr="Map&#10;&#10;Description automatically generated">
            <a:extLst>
              <a:ext uri="{FF2B5EF4-FFF2-40B4-BE49-F238E27FC236}">
                <a16:creationId xmlns:a16="http://schemas.microsoft.com/office/drawing/2014/main" id="{A1940B34-ABE8-B48E-1AB6-4BEEBB59B1F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15942"/>
          <a:stretch/>
        </p:blipFill>
        <p:spPr>
          <a:xfrm>
            <a:off x="1676400" y="1756340"/>
            <a:ext cx="8839200" cy="4337685"/>
          </a:xfrm>
        </p:spPr>
      </p:pic>
      <p:sp>
        <p:nvSpPr>
          <p:cNvPr id="6" name="TextBox 5">
            <a:extLst>
              <a:ext uri="{FF2B5EF4-FFF2-40B4-BE49-F238E27FC236}">
                <a16:creationId xmlns:a16="http://schemas.microsoft.com/office/drawing/2014/main" id="{53DB3AE8-92D3-94B5-A213-144CA6E03F6A}"/>
              </a:ext>
            </a:extLst>
          </p:cNvPr>
          <p:cNvSpPr txBox="1"/>
          <p:nvPr/>
        </p:nvSpPr>
        <p:spPr>
          <a:xfrm>
            <a:off x="2424122" y="611575"/>
            <a:ext cx="10806103" cy="646331"/>
          </a:xfrm>
          <a:prstGeom prst="rect">
            <a:avLst/>
          </a:prstGeom>
          <a:noFill/>
        </p:spPr>
        <p:txBody>
          <a:bodyPr wrap="square" rtlCol="0">
            <a:spAutoFit/>
          </a:bodyPr>
          <a:lstStyle/>
          <a:p>
            <a:r>
              <a:rPr lang="en-US" sz="3600" dirty="0">
                <a:solidFill>
                  <a:schemeClr val="bg1"/>
                </a:solidFill>
              </a:rPr>
              <a:t>Week leading to Today</a:t>
            </a:r>
          </a:p>
        </p:txBody>
      </p:sp>
      <p:sp>
        <p:nvSpPr>
          <p:cNvPr id="13" name="TextBox 12">
            <a:extLst>
              <a:ext uri="{FF2B5EF4-FFF2-40B4-BE49-F238E27FC236}">
                <a16:creationId xmlns:a16="http://schemas.microsoft.com/office/drawing/2014/main" id="{CBD7CFC7-ED2E-EA18-ECED-A7217EF41DF9}"/>
              </a:ext>
            </a:extLst>
          </p:cNvPr>
          <p:cNvSpPr txBox="1"/>
          <p:nvPr/>
        </p:nvSpPr>
        <p:spPr>
          <a:xfrm>
            <a:off x="6798003" y="6161572"/>
            <a:ext cx="4052878" cy="430887"/>
          </a:xfrm>
          <a:prstGeom prst="rect">
            <a:avLst/>
          </a:prstGeom>
          <a:noFill/>
        </p:spPr>
        <p:txBody>
          <a:bodyPr wrap="square" rtlCol="0">
            <a:spAutoFit/>
          </a:bodyPr>
          <a:lstStyle/>
          <a:p>
            <a:r>
              <a:rPr lang="en-US" sz="2200" dirty="0">
                <a:solidFill>
                  <a:schemeClr val="bg1"/>
                </a:solidFill>
              </a:rPr>
              <a:t>Active fires + Thermal Anomalies</a:t>
            </a:r>
          </a:p>
        </p:txBody>
      </p:sp>
    </p:spTree>
    <p:extLst>
      <p:ext uri="{BB962C8B-B14F-4D97-AF65-F5344CB8AC3E}">
        <p14:creationId xmlns:p14="http://schemas.microsoft.com/office/powerpoint/2010/main" val="3761798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0F03B-D100-CF9B-7B21-DE0AEAB99FC7}"/>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40BCC8F1-0217-D33E-B138-7D83F3E5805B}"/>
              </a:ext>
            </a:extLst>
          </p:cNvPr>
          <p:cNvSpPr/>
          <p:nvPr/>
        </p:nvSpPr>
        <p:spPr>
          <a:xfrm rot="16200000">
            <a:off x="3145210" y="1442030"/>
            <a:ext cx="5104374" cy="3134714"/>
          </a:xfrm>
          <a:custGeom>
            <a:avLst/>
            <a:gdLst>
              <a:gd name="connsiteX0" fmla="*/ 5470134 w 5470134"/>
              <a:gd name="connsiteY0" fmla="*/ 171479 h 3690142"/>
              <a:gd name="connsiteX1" fmla="*/ 5470134 w 5470134"/>
              <a:gd name="connsiteY1" fmla="*/ 3519959 h 3690142"/>
              <a:gd name="connsiteX2" fmla="*/ 5299951 w 5470134"/>
              <a:gd name="connsiteY2" fmla="*/ 3690142 h 3690142"/>
              <a:gd name="connsiteX3" fmla="*/ 4619237 w 5470134"/>
              <a:gd name="connsiteY3" fmla="*/ 3690142 h 3690142"/>
              <a:gd name="connsiteX4" fmla="*/ 4449054 w 5470134"/>
              <a:gd name="connsiteY4" fmla="*/ 3519959 h 3690142"/>
              <a:gd name="connsiteX5" fmla="*/ 4449054 w 5470134"/>
              <a:gd name="connsiteY5" fmla="*/ 1023142 h 3690142"/>
              <a:gd name="connsiteX6" fmla="*/ 3233903 w 5470134"/>
              <a:gd name="connsiteY6" fmla="*/ 1023142 h 3690142"/>
              <a:gd name="connsiteX7" fmla="*/ 3233903 w 5470134"/>
              <a:gd name="connsiteY7" fmla="*/ 3519959 h 3690142"/>
              <a:gd name="connsiteX8" fmla="*/ 3063720 w 5470134"/>
              <a:gd name="connsiteY8" fmla="*/ 3690142 h 3690142"/>
              <a:gd name="connsiteX9" fmla="*/ 2383006 w 5470134"/>
              <a:gd name="connsiteY9" fmla="*/ 3690142 h 3690142"/>
              <a:gd name="connsiteX10" fmla="*/ 2212823 w 5470134"/>
              <a:gd name="connsiteY10" fmla="*/ 3519959 h 3690142"/>
              <a:gd name="connsiteX11" fmla="*/ 2212823 w 5470134"/>
              <a:gd name="connsiteY11" fmla="*/ 1023142 h 3690142"/>
              <a:gd name="connsiteX12" fmla="*/ 1021080 w 5470134"/>
              <a:gd name="connsiteY12" fmla="*/ 1023142 h 3690142"/>
              <a:gd name="connsiteX13" fmla="*/ 1021080 w 5470134"/>
              <a:gd name="connsiteY13" fmla="*/ 3519959 h 3690142"/>
              <a:gd name="connsiteX14" fmla="*/ 850897 w 5470134"/>
              <a:gd name="connsiteY14" fmla="*/ 3690142 h 3690142"/>
              <a:gd name="connsiteX15" fmla="*/ 170183 w 5470134"/>
              <a:gd name="connsiteY15" fmla="*/ 3690142 h 3690142"/>
              <a:gd name="connsiteX16" fmla="*/ 0 w 5470134"/>
              <a:gd name="connsiteY16" fmla="*/ 3519959 h 3690142"/>
              <a:gd name="connsiteX17" fmla="*/ 0 w 5470134"/>
              <a:gd name="connsiteY17" fmla="*/ 170183 h 3690142"/>
              <a:gd name="connsiteX18" fmla="*/ 170183 w 5470134"/>
              <a:gd name="connsiteY18" fmla="*/ 0 h 3690142"/>
              <a:gd name="connsiteX19" fmla="*/ 850897 w 5470134"/>
              <a:gd name="connsiteY19" fmla="*/ 0 h 3690142"/>
              <a:gd name="connsiteX20" fmla="*/ 861111 w 5470134"/>
              <a:gd name="connsiteY20" fmla="*/ 2062 h 3690142"/>
              <a:gd name="connsiteX21" fmla="*/ 2372793 w 5470134"/>
              <a:gd name="connsiteY21" fmla="*/ 2062 h 3690142"/>
              <a:gd name="connsiteX22" fmla="*/ 2383006 w 5470134"/>
              <a:gd name="connsiteY22" fmla="*/ 0 h 3690142"/>
              <a:gd name="connsiteX23" fmla="*/ 3063720 w 5470134"/>
              <a:gd name="connsiteY23" fmla="*/ 0 h 3690142"/>
              <a:gd name="connsiteX24" fmla="*/ 3073933 w 5470134"/>
              <a:gd name="connsiteY24" fmla="*/ 2062 h 3690142"/>
              <a:gd name="connsiteX25" fmla="*/ 4615443 w 5470134"/>
              <a:gd name="connsiteY25" fmla="*/ 2062 h 3690142"/>
              <a:gd name="connsiteX26" fmla="*/ 4619237 w 5470134"/>
              <a:gd name="connsiteY26" fmla="*/ 1296 h 3690142"/>
              <a:gd name="connsiteX27" fmla="*/ 5299951 w 5470134"/>
              <a:gd name="connsiteY27" fmla="*/ 1296 h 3690142"/>
              <a:gd name="connsiteX28" fmla="*/ 5470134 w 5470134"/>
              <a:gd name="connsiteY28" fmla="*/ 171479 h 369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0134" h="3690142">
                <a:moveTo>
                  <a:pt x="5470134" y="171479"/>
                </a:moveTo>
                <a:lnTo>
                  <a:pt x="5470134" y="3519959"/>
                </a:lnTo>
                <a:cubicBezTo>
                  <a:pt x="5470134" y="3613948"/>
                  <a:pt x="5393940" y="3690142"/>
                  <a:pt x="5299951" y="3690142"/>
                </a:cubicBezTo>
                <a:lnTo>
                  <a:pt x="4619237" y="3690142"/>
                </a:lnTo>
                <a:cubicBezTo>
                  <a:pt x="4525248" y="3690142"/>
                  <a:pt x="4449054" y="3613948"/>
                  <a:pt x="4449054" y="3519959"/>
                </a:cubicBezTo>
                <a:lnTo>
                  <a:pt x="4449054" y="1023142"/>
                </a:lnTo>
                <a:lnTo>
                  <a:pt x="3233903" y="1023142"/>
                </a:lnTo>
                <a:lnTo>
                  <a:pt x="3233903" y="3519959"/>
                </a:lnTo>
                <a:cubicBezTo>
                  <a:pt x="3233903" y="3613948"/>
                  <a:pt x="3157709" y="3690142"/>
                  <a:pt x="3063720" y="3690142"/>
                </a:cubicBezTo>
                <a:lnTo>
                  <a:pt x="2383006" y="3690142"/>
                </a:lnTo>
                <a:cubicBezTo>
                  <a:pt x="2289017" y="3690142"/>
                  <a:pt x="2212823" y="3613948"/>
                  <a:pt x="2212823" y="3519959"/>
                </a:cubicBezTo>
                <a:lnTo>
                  <a:pt x="2212823" y="1023142"/>
                </a:lnTo>
                <a:lnTo>
                  <a:pt x="1021080" y="1023142"/>
                </a:lnTo>
                <a:lnTo>
                  <a:pt x="1021080" y="3519959"/>
                </a:lnTo>
                <a:cubicBezTo>
                  <a:pt x="1021080" y="3613948"/>
                  <a:pt x="944886" y="3690142"/>
                  <a:pt x="850897" y="3690142"/>
                </a:cubicBezTo>
                <a:lnTo>
                  <a:pt x="170183" y="3690142"/>
                </a:lnTo>
                <a:cubicBezTo>
                  <a:pt x="76194" y="3690142"/>
                  <a:pt x="0" y="3613948"/>
                  <a:pt x="0" y="3519959"/>
                </a:cubicBezTo>
                <a:lnTo>
                  <a:pt x="0" y="170183"/>
                </a:lnTo>
                <a:cubicBezTo>
                  <a:pt x="0" y="76194"/>
                  <a:pt x="76194" y="0"/>
                  <a:pt x="170183" y="0"/>
                </a:cubicBezTo>
                <a:lnTo>
                  <a:pt x="850897" y="0"/>
                </a:lnTo>
                <a:lnTo>
                  <a:pt x="861111" y="2062"/>
                </a:lnTo>
                <a:lnTo>
                  <a:pt x="2372793" y="2062"/>
                </a:lnTo>
                <a:lnTo>
                  <a:pt x="2383006" y="0"/>
                </a:lnTo>
                <a:lnTo>
                  <a:pt x="3063720" y="0"/>
                </a:lnTo>
                <a:lnTo>
                  <a:pt x="3073933" y="2062"/>
                </a:lnTo>
                <a:lnTo>
                  <a:pt x="4615443" y="2062"/>
                </a:lnTo>
                <a:lnTo>
                  <a:pt x="4619237" y="1296"/>
                </a:lnTo>
                <a:lnTo>
                  <a:pt x="5299951" y="1296"/>
                </a:lnTo>
                <a:cubicBezTo>
                  <a:pt x="5393940" y="1296"/>
                  <a:pt x="5470134" y="77490"/>
                  <a:pt x="5470134" y="171479"/>
                </a:cubicBezTo>
                <a:close/>
              </a:path>
            </a:pathLst>
          </a:cu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97F0BE01-BDAD-6F47-CC78-F945B47D6548}"/>
              </a:ext>
            </a:extLst>
          </p:cNvPr>
          <p:cNvSpPr/>
          <p:nvPr/>
        </p:nvSpPr>
        <p:spPr>
          <a:xfrm rot="5400000" flipH="1">
            <a:off x="4189718" y="2477494"/>
            <a:ext cx="5104374" cy="3134714"/>
          </a:xfrm>
          <a:custGeom>
            <a:avLst/>
            <a:gdLst>
              <a:gd name="connsiteX0" fmla="*/ 5470134 w 5470134"/>
              <a:gd name="connsiteY0" fmla="*/ 171479 h 3690142"/>
              <a:gd name="connsiteX1" fmla="*/ 5470134 w 5470134"/>
              <a:gd name="connsiteY1" fmla="*/ 3519959 h 3690142"/>
              <a:gd name="connsiteX2" fmla="*/ 5299951 w 5470134"/>
              <a:gd name="connsiteY2" fmla="*/ 3690142 h 3690142"/>
              <a:gd name="connsiteX3" fmla="*/ 4619237 w 5470134"/>
              <a:gd name="connsiteY3" fmla="*/ 3690142 h 3690142"/>
              <a:gd name="connsiteX4" fmla="*/ 4449054 w 5470134"/>
              <a:gd name="connsiteY4" fmla="*/ 3519959 h 3690142"/>
              <a:gd name="connsiteX5" fmla="*/ 4449054 w 5470134"/>
              <a:gd name="connsiteY5" fmla="*/ 1023142 h 3690142"/>
              <a:gd name="connsiteX6" fmla="*/ 3233903 w 5470134"/>
              <a:gd name="connsiteY6" fmla="*/ 1023142 h 3690142"/>
              <a:gd name="connsiteX7" fmla="*/ 3233903 w 5470134"/>
              <a:gd name="connsiteY7" fmla="*/ 3519959 h 3690142"/>
              <a:gd name="connsiteX8" fmla="*/ 3063720 w 5470134"/>
              <a:gd name="connsiteY8" fmla="*/ 3690142 h 3690142"/>
              <a:gd name="connsiteX9" fmla="*/ 2383006 w 5470134"/>
              <a:gd name="connsiteY9" fmla="*/ 3690142 h 3690142"/>
              <a:gd name="connsiteX10" fmla="*/ 2212823 w 5470134"/>
              <a:gd name="connsiteY10" fmla="*/ 3519959 h 3690142"/>
              <a:gd name="connsiteX11" fmla="*/ 2212823 w 5470134"/>
              <a:gd name="connsiteY11" fmla="*/ 1023142 h 3690142"/>
              <a:gd name="connsiteX12" fmla="*/ 1021080 w 5470134"/>
              <a:gd name="connsiteY12" fmla="*/ 1023142 h 3690142"/>
              <a:gd name="connsiteX13" fmla="*/ 1021080 w 5470134"/>
              <a:gd name="connsiteY13" fmla="*/ 3519959 h 3690142"/>
              <a:gd name="connsiteX14" fmla="*/ 850897 w 5470134"/>
              <a:gd name="connsiteY14" fmla="*/ 3690142 h 3690142"/>
              <a:gd name="connsiteX15" fmla="*/ 170183 w 5470134"/>
              <a:gd name="connsiteY15" fmla="*/ 3690142 h 3690142"/>
              <a:gd name="connsiteX16" fmla="*/ 0 w 5470134"/>
              <a:gd name="connsiteY16" fmla="*/ 3519959 h 3690142"/>
              <a:gd name="connsiteX17" fmla="*/ 0 w 5470134"/>
              <a:gd name="connsiteY17" fmla="*/ 170183 h 3690142"/>
              <a:gd name="connsiteX18" fmla="*/ 170183 w 5470134"/>
              <a:gd name="connsiteY18" fmla="*/ 0 h 3690142"/>
              <a:gd name="connsiteX19" fmla="*/ 850897 w 5470134"/>
              <a:gd name="connsiteY19" fmla="*/ 0 h 3690142"/>
              <a:gd name="connsiteX20" fmla="*/ 861111 w 5470134"/>
              <a:gd name="connsiteY20" fmla="*/ 2062 h 3690142"/>
              <a:gd name="connsiteX21" fmla="*/ 2372793 w 5470134"/>
              <a:gd name="connsiteY21" fmla="*/ 2062 h 3690142"/>
              <a:gd name="connsiteX22" fmla="*/ 2383006 w 5470134"/>
              <a:gd name="connsiteY22" fmla="*/ 0 h 3690142"/>
              <a:gd name="connsiteX23" fmla="*/ 3063720 w 5470134"/>
              <a:gd name="connsiteY23" fmla="*/ 0 h 3690142"/>
              <a:gd name="connsiteX24" fmla="*/ 3073933 w 5470134"/>
              <a:gd name="connsiteY24" fmla="*/ 2062 h 3690142"/>
              <a:gd name="connsiteX25" fmla="*/ 4615443 w 5470134"/>
              <a:gd name="connsiteY25" fmla="*/ 2062 h 3690142"/>
              <a:gd name="connsiteX26" fmla="*/ 4619237 w 5470134"/>
              <a:gd name="connsiteY26" fmla="*/ 1296 h 3690142"/>
              <a:gd name="connsiteX27" fmla="*/ 5299951 w 5470134"/>
              <a:gd name="connsiteY27" fmla="*/ 1296 h 3690142"/>
              <a:gd name="connsiteX28" fmla="*/ 5470134 w 5470134"/>
              <a:gd name="connsiteY28" fmla="*/ 171479 h 369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0134" h="3690142">
                <a:moveTo>
                  <a:pt x="5470134" y="171479"/>
                </a:moveTo>
                <a:lnTo>
                  <a:pt x="5470134" y="3519959"/>
                </a:lnTo>
                <a:cubicBezTo>
                  <a:pt x="5470134" y="3613948"/>
                  <a:pt x="5393940" y="3690142"/>
                  <a:pt x="5299951" y="3690142"/>
                </a:cubicBezTo>
                <a:lnTo>
                  <a:pt x="4619237" y="3690142"/>
                </a:lnTo>
                <a:cubicBezTo>
                  <a:pt x="4525248" y="3690142"/>
                  <a:pt x="4449054" y="3613948"/>
                  <a:pt x="4449054" y="3519959"/>
                </a:cubicBezTo>
                <a:lnTo>
                  <a:pt x="4449054" y="1023142"/>
                </a:lnTo>
                <a:lnTo>
                  <a:pt x="3233903" y="1023142"/>
                </a:lnTo>
                <a:lnTo>
                  <a:pt x="3233903" y="3519959"/>
                </a:lnTo>
                <a:cubicBezTo>
                  <a:pt x="3233903" y="3613948"/>
                  <a:pt x="3157709" y="3690142"/>
                  <a:pt x="3063720" y="3690142"/>
                </a:cubicBezTo>
                <a:lnTo>
                  <a:pt x="2383006" y="3690142"/>
                </a:lnTo>
                <a:cubicBezTo>
                  <a:pt x="2289017" y="3690142"/>
                  <a:pt x="2212823" y="3613948"/>
                  <a:pt x="2212823" y="3519959"/>
                </a:cubicBezTo>
                <a:lnTo>
                  <a:pt x="2212823" y="1023142"/>
                </a:lnTo>
                <a:lnTo>
                  <a:pt x="1021080" y="1023142"/>
                </a:lnTo>
                <a:lnTo>
                  <a:pt x="1021080" y="3519959"/>
                </a:lnTo>
                <a:cubicBezTo>
                  <a:pt x="1021080" y="3613948"/>
                  <a:pt x="944886" y="3690142"/>
                  <a:pt x="850897" y="3690142"/>
                </a:cubicBezTo>
                <a:lnTo>
                  <a:pt x="170183" y="3690142"/>
                </a:lnTo>
                <a:cubicBezTo>
                  <a:pt x="76194" y="3690142"/>
                  <a:pt x="0" y="3613948"/>
                  <a:pt x="0" y="3519959"/>
                </a:cubicBezTo>
                <a:lnTo>
                  <a:pt x="0" y="170183"/>
                </a:lnTo>
                <a:cubicBezTo>
                  <a:pt x="0" y="76194"/>
                  <a:pt x="76194" y="0"/>
                  <a:pt x="170183" y="0"/>
                </a:cubicBezTo>
                <a:lnTo>
                  <a:pt x="850897" y="0"/>
                </a:lnTo>
                <a:lnTo>
                  <a:pt x="861111" y="2062"/>
                </a:lnTo>
                <a:lnTo>
                  <a:pt x="2372793" y="2062"/>
                </a:lnTo>
                <a:lnTo>
                  <a:pt x="2383006" y="0"/>
                </a:lnTo>
                <a:lnTo>
                  <a:pt x="3063720" y="0"/>
                </a:lnTo>
                <a:lnTo>
                  <a:pt x="3073933" y="2062"/>
                </a:lnTo>
                <a:lnTo>
                  <a:pt x="4615443" y="2062"/>
                </a:lnTo>
                <a:lnTo>
                  <a:pt x="4619237" y="1296"/>
                </a:lnTo>
                <a:lnTo>
                  <a:pt x="5299951" y="1296"/>
                </a:lnTo>
                <a:cubicBezTo>
                  <a:pt x="5393940" y="1296"/>
                  <a:pt x="5470134" y="77490"/>
                  <a:pt x="5470134" y="171479"/>
                </a:cubicBez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EFB2A562-A2CD-F244-2859-918A9A0B5B59}"/>
              </a:ext>
            </a:extLst>
          </p:cNvPr>
          <p:cNvSpPr txBox="1"/>
          <p:nvPr/>
        </p:nvSpPr>
        <p:spPr>
          <a:xfrm>
            <a:off x="4139860" y="4842116"/>
            <a:ext cx="3124894" cy="523220"/>
          </a:xfrm>
          <a:prstGeom prst="rect">
            <a:avLst/>
          </a:prstGeom>
          <a:noFill/>
        </p:spPr>
        <p:txBody>
          <a:bodyPr wrap="none" rtlCol="0">
            <a:spAutoFit/>
          </a:bodyPr>
          <a:lstStyle/>
          <a:p>
            <a:r>
              <a:rPr lang="en-US" sz="2800" b="1" dirty="0">
                <a:solidFill>
                  <a:schemeClr val="tx1">
                    <a:lumMod val="85000"/>
                    <a:lumOff val="15000"/>
                  </a:schemeClr>
                </a:solidFill>
              </a:rPr>
              <a:t>Inclusive workflows</a:t>
            </a:r>
          </a:p>
        </p:txBody>
      </p:sp>
      <p:sp>
        <p:nvSpPr>
          <p:cNvPr id="8" name="TextBox 7">
            <a:extLst>
              <a:ext uri="{FF2B5EF4-FFF2-40B4-BE49-F238E27FC236}">
                <a16:creationId xmlns:a16="http://schemas.microsoft.com/office/drawing/2014/main" id="{42C70A70-BA7A-D92A-0795-C1556151346B}"/>
              </a:ext>
            </a:extLst>
          </p:cNvPr>
          <p:cNvSpPr txBox="1"/>
          <p:nvPr/>
        </p:nvSpPr>
        <p:spPr>
          <a:xfrm>
            <a:off x="5665538" y="2747605"/>
            <a:ext cx="1580497" cy="523220"/>
          </a:xfrm>
          <a:prstGeom prst="rect">
            <a:avLst/>
          </a:prstGeom>
          <a:noFill/>
        </p:spPr>
        <p:txBody>
          <a:bodyPr wrap="none" rtlCol="0">
            <a:spAutoFit/>
          </a:bodyPr>
          <a:lstStyle/>
          <a:p>
            <a:r>
              <a:rPr lang="en-US" sz="2800" b="1" dirty="0">
                <a:solidFill>
                  <a:schemeClr val="tx1">
                    <a:lumMod val="85000"/>
                    <a:lumOff val="15000"/>
                  </a:schemeClr>
                </a:solidFill>
              </a:rPr>
              <a:t>Synthesis</a:t>
            </a:r>
          </a:p>
        </p:txBody>
      </p:sp>
      <p:sp>
        <p:nvSpPr>
          <p:cNvPr id="9" name="TextBox 8">
            <a:extLst>
              <a:ext uri="{FF2B5EF4-FFF2-40B4-BE49-F238E27FC236}">
                <a16:creationId xmlns:a16="http://schemas.microsoft.com/office/drawing/2014/main" id="{B44DDC7B-9BAD-2996-3D4F-E42ABC047401}"/>
              </a:ext>
            </a:extLst>
          </p:cNvPr>
          <p:cNvSpPr txBox="1"/>
          <p:nvPr/>
        </p:nvSpPr>
        <p:spPr>
          <a:xfrm>
            <a:off x="5100896" y="607133"/>
            <a:ext cx="2145139" cy="523220"/>
          </a:xfrm>
          <a:prstGeom prst="rect">
            <a:avLst/>
          </a:prstGeom>
          <a:noFill/>
        </p:spPr>
        <p:txBody>
          <a:bodyPr wrap="none" rtlCol="0">
            <a:spAutoFit/>
          </a:bodyPr>
          <a:lstStyle/>
          <a:p>
            <a:r>
              <a:rPr lang="en-US" sz="2800" b="1" dirty="0">
                <a:solidFill>
                  <a:schemeClr val="tx1">
                    <a:lumMod val="85000"/>
                    <a:lumOff val="15000"/>
                  </a:schemeClr>
                </a:solidFill>
              </a:rPr>
              <a:t>Sensemaking</a:t>
            </a:r>
          </a:p>
        </p:txBody>
      </p:sp>
      <p:sp>
        <p:nvSpPr>
          <p:cNvPr id="10" name="TextBox 9">
            <a:extLst>
              <a:ext uri="{FF2B5EF4-FFF2-40B4-BE49-F238E27FC236}">
                <a16:creationId xmlns:a16="http://schemas.microsoft.com/office/drawing/2014/main" id="{93DEEEB1-48BA-77E1-C877-DCB9FD22BF8B}"/>
              </a:ext>
            </a:extLst>
          </p:cNvPr>
          <p:cNvSpPr txBox="1"/>
          <p:nvPr/>
        </p:nvSpPr>
        <p:spPr>
          <a:xfrm>
            <a:off x="5245328" y="5877581"/>
            <a:ext cx="2574487" cy="523220"/>
          </a:xfrm>
          <a:prstGeom prst="rect">
            <a:avLst/>
          </a:prstGeom>
          <a:noFill/>
        </p:spPr>
        <p:txBody>
          <a:bodyPr wrap="none" rtlCol="0">
            <a:spAutoFit/>
          </a:bodyPr>
          <a:lstStyle/>
          <a:p>
            <a:r>
              <a:rPr lang="en-US" sz="2800" b="1" dirty="0">
                <a:solidFill>
                  <a:schemeClr val="bg1">
                    <a:lumMod val="95000"/>
                  </a:schemeClr>
                </a:solidFill>
              </a:rPr>
              <a:t>Code debugging</a:t>
            </a:r>
          </a:p>
        </p:txBody>
      </p:sp>
      <p:sp>
        <p:nvSpPr>
          <p:cNvPr id="11" name="TextBox 10">
            <a:extLst>
              <a:ext uri="{FF2B5EF4-FFF2-40B4-BE49-F238E27FC236}">
                <a16:creationId xmlns:a16="http://schemas.microsoft.com/office/drawing/2014/main" id="{1C9BD75B-D5D2-1E36-AADC-5A2E07C2266C}"/>
              </a:ext>
            </a:extLst>
          </p:cNvPr>
          <p:cNvSpPr txBox="1"/>
          <p:nvPr/>
        </p:nvSpPr>
        <p:spPr>
          <a:xfrm>
            <a:off x="5396842" y="3783070"/>
            <a:ext cx="2117887" cy="523220"/>
          </a:xfrm>
          <a:prstGeom prst="rect">
            <a:avLst/>
          </a:prstGeom>
          <a:noFill/>
        </p:spPr>
        <p:txBody>
          <a:bodyPr wrap="none" rtlCol="0">
            <a:spAutoFit/>
          </a:bodyPr>
          <a:lstStyle/>
          <a:p>
            <a:r>
              <a:rPr lang="en-US" sz="2800" b="1" dirty="0">
                <a:solidFill>
                  <a:schemeClr val="bg1">
                    <a:lumMod val="95000"/>
                  </a:schemeClr>
                </a:solidFill>
              </a:rPr>
              <a:t>Summarizing</a:t>
            </a:r>
          </a:p>
        </p:txBody>
      </p:sp>
      <p:sp>
        <p:nvSpPr>
          <p:cNvPr id="12" name="TextBox 11">
            <a:extLst>
              <a:ext uri="{FF2B5EF4-FFF2-40B4-BE49-F238E27FC236}">
                <a16:creationId xmlns:a16="http://schemas.microsoft.com/office/drawing/2014/main" id="{107C08E6-6817-CDA1-C885-ADBC7002FA7B}"/>
              </a:ext>
            </a:extLst>
          </p:cNvPr>
          <p:cNvSpPr txBox="1"/>
          <p:nvPr/>
        </p:nvSpPr>
        <p:spPr>
          <a:xfrm>
            <a:off x="5448387" y="1639276"/>
            <a:ext cx="1629292" cy="523220"/>
          </a:xfrm>
          <a:prstGeom prst="rect">
            <a:avLst/>
          </a:prstGeom>
          <a:noFill/>
        </p:spPr>
        <p:txBody>
          <a:bodyPr wrap="none" rtlCol="0">
            <a:spAutoFit/>
          </a:bodyPr>
          <a:lstStyle/>
          <a:p>
            <a:r>
              <a:rPr lang="en-US" sz="2800" b="1" dirty="0">
                <a:solidFill>
                  <a:schemeClr val="bg1">
                    <a:lumMod val="95000"/>
                  </a:schemeClr>
                </a:solidFill>
              </a:rPr>
              <a:t>Discovery</a:t>
            </a:r>
          </a:p>
        </p:txBody>
      </p:sp>
      <p:pic>
        <p:nvPicPr>
          <p:cNvPr id="13" name="Picture 12" descr="Logo&#10;&#10;Description automatically generated">
            <a:extLst>
              <a:ext uri="{FF2B5EF4-FFF2-40B4-BE49-F238E27FC236}">
                <a16:creationId xmlns:a16="http://schemas.microsoft.com/office/drawing/2014/main" id="{081D5DA8-F495-1245-09AA-FE4408550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3014205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3156634"/>
            <a:ext cx="10806103" cy="1200329"/>
          </a:xfrm>
          <a:prstGeom prst="rect">
            <a:avLst/>
          </a:prstGeom>
          <a:noFill/>
        </p:spPr>
        <p:txBody>
          <a:bodyPr wrap="square" rtlCol="0">
            <a:spAutoFit/>
          </a:bodyPr>
          <a:lstStyle/>
          <a:p>
            <a:r>
              <a:rPr lang="en-US" sz="3600" dirty="0">
                <a:solidFill>
                  <a:schemeClr val="bg1"/>
                </a:solidFill>
              </a:rPr>
              <a:t>If machines are becoming artificially more intelligent, we must become organically wiser. </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3107222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qua image of the Oregon wildfires on Sep. 9, 2020.">
            <a:extLst>
              <a:ext uri="{FF2B5EF4-FFF2-40B4-BE49-F238E27FC236}">
                <a16:creationId xmlns:a16="http://schemas.microsoft.com/office/drawing/2014/main" id="{27CCEF75-2B24-966A-31CA-8886B5CC4D1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5753" r="2" b="2"/>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BB6DFB06-BCF3-3E34-8F5A-205767491F98}"/>
              </a:ext>
            </a:extLst>
          </p:cNvPr>
          <p:cNvSpPr/>
          <p:nvPr/>
        </p:nvSpPr>
        <p:spPr>
          <a:xfrm>
            <a:off x="4613727" y="8467"/>
            <a:ext cx="1098885" cy="6849533"/>
          </a:xfrm>
          <a:custGeom>
            <a:avLst/>
            <a:gdLst>
              <a:gd name="connsiteX0" fmla="*/ 1058869 w 1128448"/>
              <a:gd name="connsiteY0" fmla="*/ 0 h 6849533"/>
              <a:gd name="connsiteX1" fmla="*/ 1033469 w 1128448"/>
              <a:gd name="connsiteY1" fmla="*/ 127000 h 6849533"/>
              <a:gd name="connsiteX2" fmla="*/ 1126603 w 1128448"/>
              <a:gd name="connsiteY2" fmla="*/ 228600 h 6849533"/>
              <a:gd name="connsiteX3" fmla="*/ 1092736 w 1128448"/>
              <a:gd name="connsiteY3" fmla="*/ 423333 h 6849533"/>
              <a:gd name="connsiteX4" fmla="*/ 1058869 w 1128448"/>
              <a:gd name="connsiteY4" fmla="*/ 567266 h 6849533"/>
              <a:gd name="connsiteX5" fmla="*/ 1084269 w 1128448"/>
              <a:gd name="connsiteY5" fmla="*/ 685800 h 6849533"/>
              <a:gd name="connsiteX6" fmla="*/ 1109669 w 1128448"/>
              <a:gd name="connsiteY6" fmla="*/ 778933 h 6849533"/>
              <a:gd name="connsiteX7" fmla="*/ 1016536 w 1128448"/>
              <a:gd name="connsiteY7" fmla="*/ 880533 h 6849533"/>
              <a:gd name="connsiteX8" fmla="*/ 1067336 w 1128448"/>
              <a:gd name="connsiteY8" fmla="*/ 956733 h 6849533"/>
              <a:gd name="connsiteX9" fmla="*/ 1050403 w 1128448"/>
              <a:gd name="connsiteY9" fmla="*/ 1168400 h 6849533"/>
              <a:gd name="connsiteX10" fmla="*/ 999603 w 1128448"/>
              <a:gd name="connsiteY10" fmla="*/ 1363133 h 6849533"/>
              <a:gd name="connsiteX11" fmla="*/ 965736 w 1128448"/>
              <a:gd name="connsiteY11" fmla="*/ 1642533 h 6849533"/>
              <a:gd name="connsiteX12" fmla="*/ 889536 w 1128448"/>
              <a:gd name="connsiteY12" fmla="*/ 1820333 h 6849533"/>
              <a:gd name="connsiteX13" fmla="*/ 923403 w 1128448"/>
              <a:gd name="connsiteY13" fmla="*/ 2023533 h 6849533"/>
              <a:gd name="connsiteX14" fmla="*/ 855669 w 1128448"/>
              <a:gd name="connsiteY14" fmla="*/ 2396066 h 6849533"/>
              <a:gd name="connsiteX15" fmla="*/ 796403 w 1128448"/>
              <a:gd name="connsiteY15" fmla="*/ 2726266 h 6849533"/>
              <a:gd name="connsiteX16" fmla="*/ 796403 w 1128448"/>
              <a:gd name="connsiteY16" fmla="*/ 2988733 h 6849533"/>
              <a:gd name="connsiteX17" fmla="*/ 728669 w 1128448"/>
              <a:gd name="connsiteY17" fmla="*/ 3352800 h 6849533"/>
              <a:gd name="connsiteX18" fmla="*/ 669403 w 1128448"/>
              <a:gd name="connsiteY18" fmla="*/ 3759200 h 6849533"/>
              <a:gd name="connsiteX19" fmla="*/ 449269 w 1128448"/>
              <a:gd name="connsiteY19" fmla="*/ 4343400 h 6849533"/>
              <a:gd name="connsiteX20" fmla="*/ 288403 w 1128448"/>
              <a:gd name="connsiteY20" fmla="*/ 4546600 h 6849533"/>
              <a:gd name="connsiteX21" fmla="*/ 263003 w 1128448"/>
              <a:gd name="connsiteY21" fmla="*/ 4817533 h 6849533"/>
              <a:gd name="connsiteX22" fmla="*/ 203736 w 1128448"/>
              <a:gd name="connsiteY22" fmla="*/ 4986866 h 6849533"/>
              <a:gd name="connsiteX23" fmla="*/ 51336 w 1128448"/>
              <a:gd name="connsiteY23" fmla="*/ 5342466 h 6849533"/>
              <a:gd name="connsiteX24" fmla="*/ 536 w 1128448"/>
              <a:gd name="connsiteY24" fmla="*/ 5359400 h 6849533"/>
              <a:gd name="connsiteX25" fmla="*/ 76736 w 1128448"/>
              <a:gd name="connsiteY25" fmla="*/ 5537200 h 6849533"/>
              <a:gd name="connsiteX26" fmla="*/ 246069 w 1128448"/>
              <a:gd name="connsiteY26" fmla="*/ 5723466 h 6849533"/>
              <a:gd name="connsiteX27" fmla="*/ 296869 w 1128448"/>
              <a:gd name="connsiteY27" fmla="*/ 5884333 h 6849533"/>
              <a:gd name="connsiteX28" fmla="*/ 254536 w 1128448"/>
              <a:gd name="connsiteY28" fmla="*/ 6011333 h 6849533"/>
              <a:gd name="connsiteX29" fmla="*/ 237603 w 1128448"/>
              <a:gd name="connsiteY29" fmla="*/ 6366933 h 6849533"/>
              <a:gd name="connsiteX30" fmla="*/ 364603 w 1128448"/>
              <a:gd name="connsiteY30" fmla="*/ 6637866 h 6849533"/>
              <a:gd name="connsiteX31" fmla="*/ 584736 w 1128448"/>
              <a:gd name="connsiteY31" fmla="*/ 6849533 h 6849533"/>
              <a:gd name="connsiteX0" fmla="*/ 1029306 w 1098885"/>
              <a:gd name="connsiteY0" fmla="*/ 0 h 6849533"/>
              <a:gd name="connsiteX1" fmla="*/ 1003906 w 1098885"/>
              <a:gd name="connsiteY1" fmla="*/ 127000 h 6849533"/>
              <a:gd name="connsiteX2" fmla="*/ 1097040 w 1098885"/>
              <a:gd name="connsiteY2" fmla="*/ 228600 h 6849533"/>
              <a:gd name="connsiteX3" fmla="*/ 1063173 w 1098885"/>
              <a:gd name="connsiteY3" fmla="*/ 423333 h 6849533"/>
              <a:gd name="connsiteX4" fmla="*/ 1029306 w 1098885"/>
              <a:gd name="connsiteY4" fmla="*/ 567266 h 6849533"/>
              <a:gd name="connsiteX5" fmla="*/ 1054706 w 1098885"/>
              <a:gd name="connsiteY5" fmla="*/ 685800 h 6849533"/>
              <a:gd name="connsiteX6" fmla="*/ 1080106 w 1098885"/>
              <a:gd name="connsiteY6" fmla="*/ 778933 h 6849533"/>
              <a:gd name="connsiteX7" fmla="*/ 986973 w 1098885"/>
              <a:gd name="connsiteY7" fmla="*/ 880533 h 6849533"/>
              <a:gd name="connsiteX8" fmla="*/ 1037773 w 1098885"/>
              <a:gd name="connsiteY8" fmla="*/ 956733 h 6849533"/>
              <a:gd name="connsiteX9" fmla="*/ 1020840 w 1098885"/>
              <a:gd name="connsiteY9" fmla="*/ 1168400 h 6849533"/>
              <a:gd name="connsiteX10" fmla="*/ 970040 w 1098885"/>
              <a:gd name="connsiteY10" fmla="*/ 1363133 h 6849533"/>
              <a:gd name="connsiteX11" fmla="*/ 936173 w 1098885"/>
              <a:gd name="connsiteY11" fmla="*/ 1642533 h 6849533"/>
              <a:gd name="connsiteX12" fmla="*/ 859973 w 1098885"/>
              <a:gd name="connsiteY12" fmla="*/ 1820333 h 6849533"/>
              <a:gd name="connsiteX13" fmla="*/ 893840 w 1098885"/>
              <a:gd name="connsiteY13" fmla="*/ 2023533 h 6849533"/>
              <a:gd name="connsiteX14" fmla="*/ 826106 w 1098885"/>
              <a:gd name="connsiteY14" fmla="*/ 2396066 h 6849533"/>
              <a:gd name="connsiteX15" fmla="*/ 766840 w 1098885"/>
              <a:gd name="connsiteY15" fmla="*/ 2726266 h 6849533"/>
              <a:gd name="connsiteX16" fmla="*/ 766840 w 1098885"/>
              <a:gd name="connsiteY16" fmla="*/ 2988733 h 6849533"/>
              <a:gd name="connsiteX17" fmla="*/ 699106 w 1098885"/>
              <a:gd name="connsiteY17" fmla="*/ 3352800 h 6849533"/>
              <a:gd name="connsiteX18" fmla="*/ 639840 w 1098885"/>
              <a:gd name="connsiteY18" fmla="*/ 3759200 h 6849533"/>
              <a:gd name="connsiteX19" fmla="*/ 419706 w 1098885"/>
              <a:gd name="connsiteY19" fmla="*/ 4343400 h 6849533"/>
              <a:gd name="connsiteX20" fmla="*/ 258840 w 1098885"/>
              <a:gd name="connsiteY20" fmla="*/ 4546600 h 6849533"/>
              <a:gd name="connsiteX21" fmla="*/ 233440 w 1098885"/>
              <a:gd name="connsiteY21" fmla="*/ 4817533 h 6849533"/>
              <a:gd name="connsiteX22" fmla="*/ 174173 w 1098885"/>
              <a:gd name="connsiteY22" fmla="*/ 4986866 h 6849533"/>
              <a:gd name="connsiteX23" fmla="*/ 21773 w 1098885"/>
              <a:gd name="connsiteY23" fmla="*/ 5342466 h 6849533"/>
              <a:gd name="connsiteX24" fmla="*/ 3630 w 1098885"/>
              <a:gd name="connsiteY24" fmla="*/ 5424714 h 6849533"/>
              <a:gd name="connsiteX25" fmla="*/ 47173 w 1098885"/>
              <a:gd name="connsiteY25" fmla="*/ 5537200 h 6849533"/>
              <a:gd name="connsiteX26" fmla="*/ 216506 w 1098885"/>
              <a:gd name="connsiteY26" fmla="*/ 5723466 h 6849533"/>
              <a:gd name="connsiteX27" fmla="*/ 267306 w 1098885"/>
              <a:gd name="connsiteY27" fmla="*/ 5884333 h 6849533"/>
              <a:gd name="connsiteX28" fmla="*/ 224973 w 1098885"/>
              <a:gd name="connsiteY28" fmla="*/ 6011333 h 6849533"/>
              <a:gd name="connsiteX29" fmla="*/ 208040 w 1098885"/>
              <a:gd name="connsiteY29" fmla="*/ 6366933 h 6849533"/>
              <a:gd name="connsiteX30" fmla="*/ 335040 w 1098885"/>
              <a:gd name="connsiteY30" fmla="*/ 6637866 h 6849533"/>
              <a:gd name="connsiteX31" fmla="*/ 555173 w 1098885"/>
              <a:gd name="connsiteY31" fmla="*/ 6849533 h 684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98885" h="6849533">
                <a:moveTo>
                  <a:pt x="1029306" y="0"/>
                </a:moveTo>
                <a:cubicBezTo>
                  <a:pt x="1010961" y="44450"/>
                  <a:pt x="992617" y="88900"/>
                  <a:pt x="1003906" y="127000"/>
                </a:cubicBezTo>
                <a:cubicBezTo>
                  <a:pt x="1015195" y="165100"/>
                  <a:pt x="1087162" y="179211"/>
                  <a:pt x="1097040" y="228600"/>
                </a:cubicBezTo>
                <a:cubicBezTo>
                  <a:pt x="1106918" y="277989"/>
                  <a:pt x="1074462" y="366889"/>
                  <a:pt x="1063173" y="423333"/>
                </a:cubicBezTo>
                <a:cubicBezTo>
                  <a:pt x="1051884" y="479777"/>
                  <a:pt x="1030717" y="523522"/>
                  <a:pt x="1029306" y="567266"/>
                </a:cubicBezTo>
                <a:cubicBezTo>
                  <a:pt x="1027895" y="611010"/>
                  <a:pt x="1046239" y="650522"/>
                  <a:pt x="1054706" y="685800"/>
                </a:cubicBezTo>
                <a:cubicBezTo>
                  <a:pt x="1063173" y="721078"/>
                  <a:pt x="1091395" y="746478"/>
                  <a:pt x="1080106" y="778933"/>
                </a:cubicBezTo>
                <a:cubicBezTo>
                  <a:pt x="1068817" y="811389"/>
                  <a:pt x="994028" y="850900"/>
                  <a:pt x="986973" y="880533"/>
                </a:cubicBezTo>
                <a:cubicBezTo>
                  <a:pt x="979918" y="910166"/>
                  <a:pt x="1032129" y="908755"/>
                  <a:pt x="1037773" y="956733"/>
                </a:cubicBezTo>
                <a:cubicBezTo>
                  <a:pt x="1043418" y="1004711"/>
                  <a:pt x="1032129" y="1100667"/>
                  <a:pt x="1020840" y="1168400"/>
                </a:cubicBezTo>
                <a:cubicBezTo>
                  <a:pt x="1009551" y="1236133"/>
                  <a:pt x="984151" y="1284111"/>
                  <a:pt x="970040" y="1363133"/>
                </a:cubicBezTo>
                <a:cubicBezTo>
                  <a:pt x="955929" y="1442155"/>
                  <a:pt x="954517" y="1566333"/>
                  <a:pt x="936173" y="1642533"/>
                </a:cubicBezTo>
                <a:cubicBezTo>
                  <a:pt x="917829" y="1718733"/>
                  <a:pt x="867028" y="1756833"/>
                  <a:pt x="859973" y="1820333"/>
                </a:cubicBezTo>
                <a:cubicBezTo>
                  <a:pt x="852918" y="1883833"/>
                  <a:pt x="899484" y="1927578"/>
                  <a:pt x="893840" y="2023533"/>
                </a:cubicBezTo>
                <a:cubicBezTo>
                  <a:pt x="888195" y="2119489"/>
                  <a:pt x="847273" y="2278944"/>
                  <a:pt x="826106" y="2396066"/>
                </a:cubicBezTo>
                <a:cubicBezTo>
                  <a:pt x="804939" y="2513188"/>
                  <a:pt x="776718" y="2627488"/>
                  <a:pt x="766840" y="2726266"/>
                </a:cubicBezTo>
                <a:cubicBezTo>
                  <a:pt x="756962" y="2825044"/>
                  <a:pt x="778129" y="2884311"/>
                  <a:pt x="766840" y="2988733"/>
                </a:cubicBezTo>
                <a:cubicBezTo>
                  <a:pt x="755551" y="3093155"/>
                  <a:pt x="720273" y="3224389"/>
                  <a:pt x="699106" y="3352800"/>
                </a:cubicBezTo>
                <a:cubicBezTo>
                  <a:pt x="677939" y="3481211"/>
                  <a:pt x="686407" y="3594100"/>
                  <a:pt x="639840" y="3759200"/>
                </a:cubicBezTo>
                <a:cubicBezTo>
                  <a:pt x="593273" y="3924300"/>
                  <a:pt x="483206" y="4212167"/>
                  <a:pt x="419706" y="4343400"/>
                </a:cubicBezTo>
                <a:cubicBezTo>
                  <a:pt x="356206" y="4474633"/>
                  <a:pt x="289884" y="4467578"/>
                  <a:pt x="258840" y="4546600"/>
                </a:cubicBezTo>
                <a:cubicBezTo>
                  <a:pt x="227796" y="4625622"/>
                  <a:pt x="247551" y="4744155"/>
                  <a:pt x="233440" y="4817533"/>
                </a:cubicBezTo>
                <a:cubicBezTo>
                  <a:pt x="219329" y="4890911"/>
                  <a:pt x="209451" y="4899377"/>
                  <a:pt x="174173" y="4986866"/>
                </a:cubicBezTo>
                <a:cubicBezTo>
                  <a:pt x="138895" y="5074355"/>
                  <a:pt x="50197" y="5269491"/>
                  <a:pt x="21773" y="5342466"/>
                </a:cubicBezTo>
                <a:cubicBezTo>
                  <a:pt x="-6651" y="5415441"/>
                  <a:pt x="-603" y="5392258"/>
                  <a:pt x="3630" y="5424714"/>
                </a:cubicBezTo>
                <a:cubicBezTo>
                  <a:pt x="7863" y="5457170"/>
                  <a:pt x="11694" y="5487408"/>
                  <a:pt x="47173" y="5537200"/>
                </a:cubicBezTo>
                <a:cubicBezTo>
                  <a:pt x="82652" y="5586992"/>
                  <a:pt x="179817" y="5665611"/>
                  <a:pt x="216506" y="5723466"/>
                </a:cubicBezTo>
                <a:cubicBezTo>
                  <a:pt x="253195" y="5781321"/>
                  <a:pt x="265895" y="5836355"/>
                  <a:pt x="267306" y="5884333"/>
                </a:cubicBezTo>
                <a:cubicBezTo>
                  <a:pt x="268717" y="5932311"/>
                  <a:pt x="234851" y="5930900"/>
                  <a:pt x="224973" y="6011333"/>
                </a:cubicBezTo>
                <a:cubicBezTo>
                  <a:pt x="215095" y="6091766"/>
                  <a:pt x="189696" y="6262511"/>
                  <a:pt x="208040" y="6366933"/>
                </a:cubicBezTo>
                <a:cubicBezTo>
                  <a:pt x="226384" y="6471355"/>
                  <a:pt x="277184" y="6557433"/>
                  <a:pt x="335040" y="6637866"/>
                </a:cubicBezTo>
                <a:cubicBezTo>
                  <a:pt x="392895" y="6718299"/>
                  <a:pt x="474034" y="6783916"/>
                  <a:pt x="555173" y="6849533"/>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47DCC3B-53BA-860E-68D7-18B66A8F5BF0}"/>
              </a:ext>
            </a:extLst>
          </p:cNvPr>
          <p:cNvSpPr/>
          <p:nvPr/>
        </p:nvSpPr>
        <p:spPr>
          <a:xfrm>
            <a:off x="7803983" y="0"/>
            <a:ext cx="4388017" cy="663211"/>
          </a:xfrm>
          <a:custGeom>
            <a:avLst/>
            <a:gdLst>
              <a:gd name="connsiteX0" fmla="*/ 0 w 4394200"/>
              <a:gd name="connsiteY0" fmla="*/ 0 h 646278"/>
              <a:gd name="connsiteX1" fmla="*/ 93134 w 4394200"/>
              <a:gd name="connsiteY1" fmla="*/ 152400 h 646278"/>
              <a:gd name="connsiteX2" fmla="*/ 101600 w 4394200"/>
              <a:gd name="connsiteY2" fmla="*/ 296334 h 646278"/>
              <a:gd name="connsiteX3" fmla="*/ 135467 w 4394200"/>
              <a:gd name="connsiteY3" fmla="*/ 414867 h 646278"/>
              <a:gd name="connsiteX4" fmla="*/ 254000 w 4394200"/>
              <a:gd name="connsiteY4" fmla="*/ 508000 h 646278"/>
              <a:gd name="connsiteX5" fmla="*/ 635000 w 4394200"/>
              <a:gd name="connsiteY5" fmla="*/ 618067 h 646278"/>
              <a:gd name="connsiteX6" fmla="*/ 1092200 w 4394200"/>
              <a:gd name="connsiteY6" fmla="*/ 643467 h 646278"/>
              <a:gd name="connsiteX7" fmla="*/ 1507067 w 4394200"/>
              <a:gd name="connsiteY7" fmla="*/ 567267 h 646278"/>
              <a:gd name="connsiteX8" fmla="*/ 1981200 w 4394200"/>
              <a:gd name="connsiteY8" fmla="*/ 355600 h 646278"/>
              <a:gd name="connsiteX9" fmla="*/ 2125134 w 4394200"/>
              <a:gd name="connsiteY9" fmla="*/ 414867 h 646278"/>
              <a:gd name="connsiteX10" fmla="*/ 2370667 w 4394200"/>
              <a:gd name="connsiteY10" fmla="*/ 313267 h 646278"/>
              <a:gd name="connsiteX11" fmla="*/ 2599267 w 4394200"/>
              <a:gd name="connsiteY11" fmla="*/ 330200 h 646278"/>
              <a:gd name="connsiteX12" fmla="*/ 2667000 w 4394200"/>
              <a:gd name="connsiteY12" fmla="*/ 381000 h 646278"/>
              <a:gd name="connsiteX13" fmla="*/ 2887134 w 4394200"/>
              <a:gd name="connsiteY13" fmla="*/ 381000 h 646278"/>
              <a:gd name="connsiteX14" fmla="*/ 3107267 w 4394200"/>
              <a:gd name="connsiteY14" fmla="*/ 474134 h 646278"/>
              <a:gd name="connsiteX15" fmla="*/ 3234267 w 4394200"/>
              <a:gd name="connsiteY15" fmla="*/ 550334 h 646278"/>
              <a:gd name="connsiteX16" fmla="*/ 3505200 w 4394200"/>
              <a:gd name="connsiteY16" fmla="*/ 474134 h 646278"/>
              <a:gd name="connsiteX17" fmla="*/ 3886200 w 4394200"/>
              <a:gd name="connsiteY17" fmla="*/ 423334 h 646278"/>
              <a:gd name="connsiteX18" fmla="*/ 4250267 w 4394200"/>
              <a:gd name="connsiteY18" fmla="*/ 296334 h 646278"/>
              <a:gd name="connsiteX19" fmla="*/ 4394200 w 4394200"/>
              <a:gd name="connsiteY19" fmla="*/ 304800 h 64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94200" h="646278">
                <a:moveTo>
                  <a:pt x="0" y="0"/>
                </a:moveTo>
                <a:cubicBezTo>
                  <a:pt x="38100" y="51505"/>
                  <a:pt x="76201" y="103011"/>
                  <a:pt x="93134" y="152400"/>
                </a:cubicBezTo>
                <a:cubicBezTo>
                  <a:pt x="110067" y="201789"/>
                  <a:pt x="94545" y="252590"/>
                  <a:pt x="101600" y="296334"/>
                </a:cubicBezTo>
                <a:cubicBezTo>
                  <a:pt x="108656" y="340079"/>
                  <a:pt x="110067" y="379589"/>
                  <a:pt x="135467" y="414867"/>
                </a:cubicBezTo>
                <a:cubicBezTo>
                  <a:pt x="160867" y="450145"/>
                  <a:pt x="170745" y="474133"/>
                  <a:pt x="254000" y="508000"/>
                </a:cubicBezTo>
                <a:cubicBezTo>
                  <a:pt x="337256" y="541867"/>
                  <a:pt x="495300" y="595489"/>
                  <a:pt x="635000" y="618067"/>
                </a:cubicBezTo>
                <a:cubicBezTo>
                  <a:pt x="774700" y="640645"/>
                  <a:pt x="946856" y="651934"/>
                  <a:pt x="1092200" y="643467"/>
                </a:cubicBezTo>
                <a:cubicBezTo>
                  <a:pt x="1237545" y="635000"/>
                  <a:pt x="1358900" y="615245"/>
                  <a:pt x="1507067" y="567267"/>
                </a:cubicBezTo>
                <a:cubicBezTo>
                  <a:pt x="1655234" y="519289"/>
                  <a:pt x="1878189" y="381000"/>
                  <a:pt x="1981200" y="355600"/>
                </a:cubicBezTo>
                <a:cubicBezTo>
                  <a:pt x="2084211" y="330200"/>
                  <a:pt x="2060223" y="421922"/>
                  <a:pt x="2125134" y="414867"/>
                </a:cubicBezTo>
                <a:cubicBezTo>
                  <a:pt x="2190045" y="407812"/>
                  <a:pt x="2291645" y="327378"/>
                  <a:pt x="2370667" y="313267"/>
                </a:cubicBezTo>
                <a:cubicBezTo>
                  <a:pt x="2449689" y="299156"/>
                  <a:pt x="2549878" y="318911"/>
                  <a:pt x="2599267" y="330200"/>
                </a:cubicBezTo>
                <a:cubicBezTo>
                  <a:pt x="2648656" y="341489"/>
                  <a:pt x="2619022" y="372533"/>
                  <a:pt x="2667000" y="381000"/>
                </a:cubicBezTo>
                <a:cubicBezTo>
                  <a:pt x="2714978" y="389467"/>
                  <a:pt x="2813756" y="365478"/>
                  <a:pt x="2887134" y="381000"/>
                </a:cubicBezTo>
                <a:cubicBezTo>
                  <a:pt x="2960512" y="396522"/>
                  <a:pt x="3049412" y="445912"/>
                  <a:pt x="3107267" y="474134"/>
                </a:cubicBezTo>
                <a:cubicBezTo>
                  <a:pt x="3165123" y="502356"/>
                  <a:pt x="3167945" y="550334"/>
                  <a:pt x="3234267" y="550334"/>
                </a:cubicBezTo>
                <a:cubicBezTo>
                  <a:pt x="3300589" y="550334"/>
                  <a:pt x="3396544" y="495301"/>
                  <a:pt x="3505200" y="474134"/>
                </a:cubicBezTo>
                <a:cubicBezTo>
                  <a:pt x="3613856" y="452967"/>
                  <a:pt x="3762022" y="452967"/>
                  <a:pt x="3886200" y="423334"/>
                </a:cubicBezTo>
                <a:cubicBezTo>
                  <a:pt x="4010378" y="393701"/>
                  <a:pt x="4165601" y="316090"/>
                  <a:pt x="4250267" y="296334"/>
                </a:cubicBezTo>
                <a:cubicBezTo>
                  <a:pt x="4334933" y="276578"/>
                  <a:pt x="4364566" y="290689"/>
                  <a:pt x="4394200" y="304800"/>
                </a:cubicBezTo>
              </a:path>
            </a:pathLst>
          </a:custGeom>
          <a:noFill/>
          <a:ln w="7620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47DE34-844E-2552-7843-02A08415EE96}"/>
              </a:ext>
            </a:extLst>
          </p:cNvPr>
          <p:cNvSpPr/>
          <p:nvPr/>
        </p:nvSpPr>
        <p:spPr>
          <a:xfrm>
            <a:off x="7306728" y="17780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13F833-3FC3-862A-A289-555FC691F68D}"/>
              </a:ext>
            </a:extLst>
          </p:cNvPr>
          <p:cNvSpPr/>
          <p:nvPr/>
        </p:nvSpPr>
        <p:spPr>
          <a:xfrm>
            <a:off x="8144928" y="6604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34986B-5FD8-C917-103B-B6469EFBCD9B}"/>
              </a:ext>
            </a:extLst>
          </p:cNvPr>
          <p:cNvSpPr/>
          <p:nvPr/>
        </p:nvSpPr>
        <p:spPr>
          <a:xfrm>
            <a:off x="5367861" y="2209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C227DC-6A0C-2FE5-6D72-B78893CA08CB}"/>
              </a:ext>
            </a:extLst>
          </p:cNvPr>
          <p:cNvSpPr/>
          <p:nvPr/>
        </p:nvSpPr>
        <p:spPr>
          <a:xfrm>
            <a:off x="7071351" y="32766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F22761F-68AA-EC56-B83E-F5C8C80F0608}"/>
              </a:ext>
            </a:extLst>
          </p:cNvPr>
          <p:cNvSpPr/>
          <p:nvPr/>
        </p:nvSpPr>
        <p:spPr>
          <a:xfrm>
            <a:off x="6895248" y="2590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4B85AEA-2BE2-1EAA-339B-1DF0CC080E8F}"/>
              </a:ext>
            </a:extLst>
          </p:cNvPr>
          <p:cNvSpPr/>
          <p:nvPr/>
        </p:nvSpPr>
        <p:spPr>
          <a:xfrm>
            <a:off x="10304596" y="309372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0D71C2-F198-3A58-7A61-1012A6C7066B}"/>
              </a:ext>
            </a:extLst>
          </p:cNvPr>
          <p:cNvSpPr txBox="1"/>
          <p:nvPr/>
        </p:nvSpPr>
        <p:spPr>
          <a:xfrm>
            <a:off x="7080393" y="2528359"/>
            <a:ext cx="818429" cy="307777"/>
          </a:xfrm>
          <a:prstGeom prst="rect">
            <a:avLst/>
          </a:prstGeom>
          <a:noFill/>
        </p:spPr>
        <p:txBody>
          <a:bodyPr wrap="none" rtlCol="0">
            <a:spAutoFit/>
          </a:bodyPr>
          <a:lstStyle/>
          <a:p>
            <a:r>
              <a:rPr lang="en-US" sz="1400" dirty="0"/>
              <a:t>Corvallis</a:t>
            </a:r>
          </a:p>
        </p:txBody>
      </p:sp>
      <p:sp>
        <p:nvSpPr>
          <p:cNvPr id="16" name="TextBox 15">
            <a:extLst>
              <a:ext uri="{FF2B5EF4-FFF2-40B4-BE49-F238E27FC236}">
                <a16:creationId xmlns:a16="http://schemas.microsoft.com/office/drawing/2014/main" id="{79F9CF9B-57A1-ABF7-3D61-45B8F9ACE42E}"/>
              </a:ext>
            </a:extLst>
          </p:cNvPr>
          <p:cNvSpPr txBox="1"/>
          <p:nvPr/>
        </p:nvSpPr>
        <p:spPr>
          <a:xfrm>
            <a:off x="7486845" y="1715559"/>
            <a:ext cx="638316" cy="307777"/>
          </a:xfrm>
          <a:prstGeom prst="rect">
            <a:avLst/>
          </a:prstGeom>
          <a:noFill/>
        </p:spPr>
        <p:txBody>
          <a:bodyPr wrap="none" rtlCol="0">
            <a:spAutoFit/>
          </a:bodyPr>
          <a:lstStyle/>
          <a:p>
            <a:r>
              <a:rPr lang="en-US" sz="1400" dirty="0"/>
              <a:t>Salem</a:t>
            </a:r>
          </a:p>
        </p:txBody>
      </p:sp>
      <p:sp>
        <p:nvSpPr>
          <p:cNvPr id="17" name="TextBox 16">
            <a:extLst>
              <a:ext uri="{FF2B5EF4-FFF2-40B4-BE49-F238E27FC236}">
                <a16:creationId xmlns:a16="http://schemas.microsoft.com/office/drawing/2014/main" id="{29D12E44-8052-CB45-ACAC-F9491E8D3FC6}"/>
              </a:ext>
            </a:extLst>
          </p:cNvPr>
          <p:cNvSpPr txBox="1"/>
          <p:nvPr/>
        </p:nvSpPr>
        <p:spPr>
          <a:xfrm>
            <a:off x="7187908" y="3214159"/>
            <a:ext cx="727763" cy="307777"/>
          </a:xfrm>
          <a:prstGeom prst="rect">
            <a:avLst/>
          </a:prstGeom>
          <a:noFill/>
        </p:spPr>
        <p:txBody>
          <a:bodyPr wrap="none" rtlCol="0">
            <a:spAutoFit/>
          </a:bodyPr>
          <a:lstStyle/>
          <a:p>
            <a:r>
              <a:rPr lang="en-US" sz="1400" dirty="0"/>
              <a:t>Eugene</a:t>
            </a:r>
          </a:p>
        </p:txBody>
      </p:sp>
      <p:sp>
        <p:nvSpPr>
          <p:cNvPr id="18" name="TextBox 17">
            <a:extLst>
              <a:ext uri="{FF2B5EF4-FFF2-40B4-BE49-F238E27FC236}">
                <a16:creationId xmlns:a16="http://schemas.microsoft.com/office/drawing/2014/main" id="{276D471D-5E81-6829-BF2F-47044D87A7FB}"/>
              </a:ext>
            </a:extLst>
          </p:cNvPr>
          <p:cNvSpPr txBox="1"/>
          <p:nvPr/>
        </p:nvSpPr>
        <p:spPr>
          <a:xfrm>
            <a:off x="5527653" y="2147359"/>
            <a:ext cx="844205" cy="307777"/>
          </a:xfrm>
          <a:prstGeom prst="rect">
            <a:avLst/>
          </a:prstGeom>
          <a:noFill/>
        </p:spPr>
        <p:txBody>
          <a:bodyPr wrap="none" rtlCol="0">
            <a:spAutoFit/>
          </a:bodyPr>
          <a:lstStyle/>
          <a:p>
            <a:r>
              <a:rPr lang="en-US" sz="1400" dirty="0"/>
              <a:t>Newport</a:t>
            </a:r>
          </a:p>
        </p:txBody>
      </p:sp>
      <p:sp>
        <p:nvSpPr>
          <p:cNvPr id="19" name="TextBox 18">
            <a:extLst>
              <a:ext uri="{FF2B5EF4-FFF2-40B4-BE49-F238E27FC236}">
                <a16:creationId xmlns:a16="http://schemas.microsoft.com/office/drawing/2014/main" id="{DC3023C5-FFD4-8461-6832-5C30B2599C36}"/>
              </a:ext>
            </a:extLst>
          </p:cNvPr>
          <p:cNvSpPr txBox="1"/>
          <p:nvPr/>
        </p:nvSpPr>
        <p:spPr>
          <a:xfrm>
            <a:off x="10495531" y="3031279"/>
            <a:ext cx="637380" cy="382191"/>
          </a:xfrm>
          <a:prstGeom prst="roundRect">
            <a:avLst>
              <a:gd name="adj" fmla="val 34072"/>
            </a:avLst>
          </a:prstGeom>
          <a:solidFill>
            <a:srgbClr val="FFFFFF">
              <a:alpha val="50196"/>
            </a:srgbClr>
          </a:solidFill>
        </p:spPr>
        <p:txBody>
          <a:bodyPr wrap="none" rtlCol="0">
            <a:spAutoFit/>
          </a:bodyPr>
          <a:lstStyle/>
          <a:p>
            <a:r>
              <a:rPr lang="en-US" sz="1400" dirty="0"/>
              <a:t>Bend</a:t>
            </a:r>
          </a:p>
        </p:txBody>
      </p:sp>
      <p:sp>
        <p:nvSpPr>
          <p:cNvPr id="20" name="TextBox 19">
            <a:extLst>
              <a:ext uri="{FF2B5EF4-FFF2-40B4-BE49-F238E27FC236}">
                <a16:creationId xmlns:a16="http://schemas.microsoft.com/office/drawing/2014/main" id="{5036EE83-EB5F-4B72-1F32-99E35FC057BC}"/>
              </a:ext>
            </a:extLst>
          </p:cNvPr>
          <p:cNvSpPr txBox="1"/>
          <p:nvPr/>
        </p:nvSpPr>
        <p:spPr>
          <a:xfrm>
            <a:off x="7187908" y="562154"/>
            <a:ext cx="898100" cy="382191"/>
          </a:xfrm>
          <a:prstGeom prst="roundRect">
            <a:avLst>
              <a:gd name="adj" fmla="val 34072"/>
            </a:avLst>
          </a:prstGeom>
          <a:solidFill>
            <a:srgbClr val="FFFFFF">
              <a:alpha val="50196"/>
            </a:srgbClr>
          </a:solidFill>
        </p:spPr>
        <p:txBody>
          <a:bodyPr wrap="none" rtlCol="0">
            <a:spAutoFit/>
          </a:bodyPr>
          <a:lstStyle/>
          <a:p>
            <a:r>
              <a:rPr lang="en-US" sz="1400" dirty="0"/>
              <a:t>Portland</a:t>
            </a:r>
          </a:p>
        </p:txBody>
      </p:sp>
      <p:pic>
        <p:nvPicPr>
          <p:cNvPr id="22" name="Graphic 21" descr="Comment Fire outline">
            <a:extLst>
              <a:ext uri="{FF2B5EF4-FFF2-40B4-BE49-F238E27FC236}">
                <a16:creationId xmlns:a16="http://schemas.microsoft.com/office/drawing/2014/main" id="{D5E6F54A-14E6-91DC-3784-F4E31A44C4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44528" y="2660717"/>
            <a:ext cx="914400" cy="914400"/>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AE961731-DA8F-2F31-3173-6A9D650627B7}"/>
              </a:ext>
            </a:extLst>
          </p:cNvPr>
          <p:cNvSpPr txBox="1"/>
          <p:nvPr/>
        </p:nvSpPr>
        <p:spPr>
          <a:xfrm>
            <a:off x="7891326" y="4907042"/>
            <a:ext cx="1189521" cy="382191"/>
          </a:xfrm>
          <a:prstGeom prst="roundRect">
            <a:avLst>
              <a:gd name="adj" fmla="val 34072"/>
            </a:avLst>
          </a:prstGeom>
          <a:solidFill>
            <a:srgbClr val="C00000">
              <a:alpha val="50196"/>
            </a:srgbClr>
          </a:solidFill>
        </p:spPr>
        <p:txBody>
          <a:bodyPr wrap="none" rtlCol="0">
            <a:spAutoFit/>
          </a:bodyPr>
          <a:lstStyle/>
          <a:p>
            <a:r>
              <a:rPr lang="en-US" sz="1400" b="1" dirty="0">
                <a:solidFill>
                  <a:schemeClr val="bg1"/>
                </a:solidFill>
              </a:rPr>
              <a:t>Archie Creek</a:t>
            </a:r>
          </a:p>
        </p:txBody>
      </p:sp>
      <p:pic>
        <p:nvPicPr>
          <p:cNvPr id="24" name="Graphic 23" descr="Comment Fire outline">
            <a:extLst>
              <a:ext uri="{FF2B5EF4-FFF2-40B4-BE49-F238E27FC236}">
                <a16:creationId xmlns:a16="http://schemas.microsoft.com/office/drawing/2014/main" id="{483CF416-E471-7B0F-393E-B265C046E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6284" y="788991"/>
            <a:ext cx="914400" cy="914400"/>
          </a:xfrm>
          <a:prstGeom prst="rect">
            <a:avLst/>
          </a:prstGeom>
          <a:effectLst>
            <a:outerShdw blurRad="50800" dist="38100" dir="2700000" algn="tl" rotWithShape="0">
              <a:prstClr val="black">
                <a:alpha val="40000"/>
              </a:prstClr>
            </a:outerShdw>
          </a:effectLst>
        </p:spPr>
      </p:pic>
      <p:pic>
        <p:nvPicPr>
          <p:cNvPr id="25" name="Graphic 24" descr="Comment Fire outline">
            <a:extLst>
              <a:ext uri="{FF2B5EF4-FFF2-40B4-BE49-F238E27FC236}">
                <a16:creationId xmlns:a16="http://schemas.microsoft.com/office/drawing/2014/main" id="{47B2698D-E87C-1B12-9ECA-9BA4D92D58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33965" y="1503688"/>
            <a:ext cx="914400" cy="914400"/>
          </a:xfrm>
          <a:prstGeom prst="rect">
            <a:avLst/>
          </a:prstGeom>
          <a:effectLst>
            <a:outerShdw blurRad="50800" dist="38100" dir="2700000" algn="tl" rotWithShape="0">
              <a:prstClr val="black">
                <a:alpha val="40000"/>
              </a:prstClr>
            </a:outerShdw>
          </a:effectLst>
        </p:spPr>
      </p:pic>
      <p:sp>
        <p:nvSpPr>
          <p:cNvPr id="26" name="TextBox 25">
            <a:extLst>
              <a:ext uri="{FF2B5EF4-FFF2-40B4-BE49-F238E27FC236}">
                <a16:creationId xmlns:a16="http://schemas.microsoft.com/office/drawing/2014/main" id="{015E2277-9D16-7F09-B996-8F13314C05C9}"/>
              </a:ext>
            </a:extLst>
          </p:cNvPr>
          <p:cNvSpPr txBox="1"/>
          <p:nvPr/>
        </p:nvSpPr>
        <p:spPr>
          <a:xfrm>
            <a:off x="9040598" y="2272048"/>
            <a:ext cx="2279336"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Beachy-Creek &amp; </a:t>
            </a:r>
            <a:r>
              <a:rPr lang="en-US" sz="1400" b="1" dirty="0" err="1">
                <a:solidFill>
                  <a:schemeClr val="bg1"/>
                </a:solidFill>
              </a:rPr>
              <a:t>Lionshead</a:t>
            </a:r>
            <a:endParaRPr lang="en-US" sz="1400" b="1" dirty="0">
              <a:solidFill>
                <a:schemeClr val="bg1"/>
              </a:solidFill>
            </a:endParaRPr>
          </a:p>
        </p:txBody>
      </p:sp>
      <p:sp>
        <p:nvSpPr>
          <p:cNvPr id="28" name="TextBox 27">
            <a:extLst>
              <a:ext uri="{FF2B5EF4-FFF2-40B4-BE49-F238E27FC236}">
                <a16:creationId xmlns:a16="http://schemas.microsoft.com/office/drawing/2014/main" id="{D01CCDF0-562A-49FC-CD1A-AC5F3F186817}"/>
              </a:ext>
            </a:extLst>
          </p:cNvPr>
          <p:cNvSpPr txBox="1"/>
          <p:nvPr/>
        </p:nvSpPr>
        <p:spPr>
          <a:xfrm>
            <a:off x="9298477" y="1413578"/>
            <a:ext cx="1006119"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Riverside</a:t>
            </a:r>
          </a:p>
        </p:txBody>
      </p:sp>
      <p:pic>
        <p:nvPicPr>
          <p:cNvPr id="29" name="Graphic 28" descr="Comment Fire outline">
            <a:extLst>
              <a:ext uri="{FF2B5EF4-FFF2-40B4-BE49-F238E27FC236}">
                <a16:creationId xmlns:a16="http://schemas.microsoft.com/office/drawing/2014/main" id="{23199131-3572-973F-EA59-45D861FFA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5171" y="4244344"/>
            <a:ext cx="914400" cy="91440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82165E45-8B30-E691-7CFC-11A70CADBBFC}"/>
              </a:ext>
            </a:extLst>
          </p:cNvPr>
          <p:cNvSpPr txBox="1"/>
          <p:nvPr/>
        </p:nvSpPr>
        <p:spPr>
          <a:xfrm>
            <a:off x="8857782" y="3398449"/>
            <a:ext cx="1247701"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Holiday Farm</a:t>
            </a:r>
          </a:p>
        </p:txBody>
      </p:sp>
      <p:pic>
        <p:nvPicPr>
          <p:cNvPr id="3074" name="Picture 2" descr="Archie Creek Fire along the Umpqua Hwy (OR 138) Photo taken Sept. 12, 2020. INCIWEB/NWCG (National Wildfire Coordinating Group)">
            <a:extLst>
              <a:ext uri="{FF2B5EF4-FFF2-40B4-BE49-F238E27FC236}">
                <a16:creationId xmlns:a16="http://schemas.microsoft.com/office/drawing/2014/main" id="{BEA3C8D7-1884-3280-C9A5-6E5D91709C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2973"/>
          <a:stretch/>
        </p:blipFill>
        <p:spPr bwMode="auto">
          <a:xfrm>
            <a:off x="1858495" y="4804857"/>
            <a:ext cx="2465346"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regon fire chief and crew lose homes, station as they battle Holiday Farm  Fire">
            <a:extLst>
              <a:ext uri="{FF2B5EF4-FFF2-40B4-BE49-F238E27FC236}">
                <a16:creationId xmlns:a16="http://schemas.microsoft.com/office/drawing/2014/main" id="{6C162CD3-FFCB-B3C3-3ECB-A0C650D092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6331" y="2879069"/>
            <a:ext cx="2437510"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hoto taken on Sept. 10, 2020 shows trailers damaged in the Beachie Creek Fire. KATU photo{&amp;nbsp;}">
            <a:extLst>
              <a:ext uri="{FF2B5EF4-FFF2-40B4-BE49-F238E27FC236}">
                <a16:creationId xmlns:a16="http://schemas.microsoft.com/office/drawing/2014/main" id="{4A5F72EC-9146-2059-F807-92737E78C5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331" y="1210738"/>
            <a:ext cx="2431970" cy="13681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DD233B2-FF5A-FF08-6F23-E1DFCA2E0244}"/>
              </a:ext>
            </a:extLst>
          </p:cNvPr>
          <p:cNvSpPr txBox="1"/>
          <p:nvPr/>
        </p:nvSpPr>
        <p:spPr>
          <a:xfrm>
            <a:off x="1853124" y="6095914"/>
            <a:ext cx="1124282" cy="307777"/>
          </a:xfrm>
          <a:prstGeom prst="rect">
            <a:avLst/>
          </a:prstGeom>
          <a:noFill/>
        </p:spPr>
        <p:txBody>
          <a:bodyPr wrap="none" rtlCol="0">
            <a:spAutoFit/>
          </a:bodyPr>
          <a:lstStyle/>
          <a:p>
            <a:r>
              <a:rPr lang="en-US" sz="1400" b="1" dirty="0">
                <a:solidFill>
                  <a:schemeClr val="bg1"/>
                </a:solidFill>
              </a:rPr>
              <a:t>Archie Creek</a:t>
            </a:r>
          </a:p>
        </p:txBody>
      </p:sp>
      <p:sp>
        <p:nvSpPr>
          <p:cNvPr id="32" name="TextBox 31">
            <a:extLst>
              <a:ext uri="{FF2B5EF4-FFF2-40B4-BE49-F238E27FC236}">
                <a16:creationId xmlns:a16="http://schemas.microsoft.com/office/drawing/2014/main" id="{A3A7A0EA-40F9-BC6B-FA2E-080DCCE2DF80}"/>
              </a:ext>
            </a:extLst>
          </p:cNvPr>
          <p:cNvSpPr txBox="1"/>
          <p:nvPr/>
        </p:nvSpPr>
        <p:spPr>
          <a:xfrm>
            <a:off x="1832509" y="4192977"/>
            <a:ext cx="1165512" cy="307777"/>
          </a:xfrm>
          <a:prstGeom prst="rect">
            <a:avLst/>
          </a:prstGeom>
          <a:noFill/>
        </p:spPr>
        <p:txBody>
          <a:bodyPr wrap="none" rtlCol="0">
            <a:spAutoFit/>
          </a:bodyPr>
          <a:lstStyle/>
          <a:p>
            <a:r>
              <a:rPr lang="en-US" sz="1400" b="1" dirty="0">
                <a:solidFill>
                  <a:schemeClr val="bg1"/>
                </a:solidFill>
              </a:rPr>
              <a:t>Holiday Farm</a:t>
            </a:r>
          </a:p>
        </p:txBody>
      </p:sp>
      <p:sp>
        <p:nvSpPr>
          <p:cNvPr id="33" name="TextBox 32">
            <a:extLst>
              <a:ext uri="{FF2B5EF4-FFF2-40B4-BE49-F238E27FC236}">
                <a16:creationId xmlns:a16="http://schemas.microsoft.com/office/drawing/2014/main" id="{62916073-D15C-2494-68E1-B1A768713E76}"/>
              </a:ext>
            </a:extLst>
          </p:cNvPr>
          <p:cNvSpPr txBox="1"/>
          <p:nvPr/>
        </p:nvSpPr>
        <p:spPr>
          <a:xfrm>
            <a:off x="1853124" y="2288318"/>
            <a:ext cx="2181559" cy="307777"/>
          </a:xfrm>
          <a:prstGeom prst="rect">
            <a:avLst/>
          </a:prstGeom>
          <a:noFill/>
        </p:spPr>
        <p:txBody>
          <a:bodyPr wrap="none" rtlCol="0">
            <a:spAutoFit/>
          </a:bodyPr>
          <a:lstStyle/>
          <a:p>
            <a:r>
              <a:rPr lang="en-US" sz="1400" b="1" dirty="0">
                <a:solidFill>
                  <a:schemeClr val="bg1"/>
                </a:solidFill>
              </a:rPr>
              <a:t>Beachy Creek &amp; </a:t>
            </a:r>
            <a:r>
              <a:rPr lang="en-US" sz="1400" b="1" dirty="0" err="1">
                <a:solidFill>
                  <a:schemeClr val="bg1"/>
                </a:solidFill>
              </a:rPr>
              <a:t>Lionshead</a:t>
            </a:r>
            <a:endParaRPr lang="en-US" sz="1400" b="1" dirty="0">
              <a:solidFill>
                <a:schemeClr val="bg1"/>
              </a:solidFill>
            </a:endParaRPr>
          </a:p>
        </p:txBody>
      </p:sp>
      <p:sp>
        <p:nvSpPr>
          <p:cNvPr id="2" name="Title 1">
            <a:extLst>
              <a:ext uri="{FF2B5EF4-FFF2-40B4-BE49-F238E27FC236}">
                <a16:creationId xmlns:a16="http://schemas.microsoft.com/office/drawing/2014/main" id="{B5FBC5D2-1541-1D69-BC3E-3CA03FDD571B}"/>
              </a:ext>
            </a:extLst>
          </p:cNvPr>
          <p:cNvSpPr>
            <a:spLocks noGrp="1"/>
          </p:cNvSpPr>
          <p:nvPr>
            <p:ph type="title"/>
          </p:nvPr>
        </p:nvSpPr>
        <p:spPr>
          <a:xfrm>
            <a:off x="0" y="2194"/>
            <a:ext cx="8267700" cy="1325563"/>
          </a:xfrm>
        </p:spPr>
        <p:txBody>
          <a:bodyPr>
            <a:normAutofit/>
          </a:bodyPr>
          <a:lstStyle/>
          <a:p>
            <a:r>
              <a:rPr lang="en-US" sz="3600" b="1" dirty="0">
                <a:solidFill>
                  <a:schemeClr val="accent2">
                    <a:lumMod val="75000"/>
                  </a:schemeClr>
                </a:solidFill>
                <a:latin typeface="Arial" panose="020B0604020202020204" pitchFamily="34" charset="0"/>
                <a:cs typeface="Arial" panose="020B0604020202020204" pitchFamily="34" charset="0"/>
              </a:rPr>
              <a:t>Labor Day Fires</a:t>
            </a:r>
          </a:p>
        </p:txBody>
      </p:sp>
      <p:cxnSp>
        <p:nvCxnSpPr>
          <p:cNvPr id="21" name="Connector: Curved 20">
            <a:extLst>
              <a:ext uri="{FF2B5EF4-FFF2-40B4-BE49-F238E27FC236}">
                <a16:creationId xmlns:a16="http://schemas.microsoft.com/office/drawing/2014/main" id="{32DCC8D2-86F0-CF0D-6C18-42164E8B06CC}"/>
              </a:ext>
            </a:extLst>
          </p:cNvPr>
          <p:cNvCxnSpPr>
            <a:stCxn id="13" idx="5"/>
            <a:endCxn id="12" idx="0"/>
          </p:cNvCxnSpPr>
          <p:nvPr/>
        </p:nvCxnSpPr>
        <p:spPr>
          <a:xfrm rot="16200000" flipH="1">
            <a:off x="6842217" y="2956034"/>
            <a:ext cx="529702" cy="111445"/>
          </a:xfrm>
          <a:prstGeom prst="curvedConnector3">
            <a:avLst>
              <a:gd name="adj1" fmla="val 53596"/>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105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3" name="Picture 2">
            <a:extLst>
              <a:ext uri="{FF2B5EF4-FFF2-40B4-BE49-F238E27FC236}">
                <a16:creationId xmlns:a16="http://schemas.microsoft.com/office/drawing/2014/main" id="{54141A8C-933A-53D5-C047-7487E9BBBEDA}"/>
              </a:ext>
            </a:extLst>
          </p:cNvPr>
          <p:cNvPicPr>
            <a:picLocks noChangeAspect="1"/>
          </p:cNvPicPr>
          <p:nvPr/>
        </p:nvPicPr>
        <p:blipFill rotWithShape="1">
          <a:blip r:embed="rId4"/>
          <a:srcRect l="8000" t="4576" r="5125" b="3065"/>
          <a:stretch/>
        </p:blipFill>
        <p:spPr>
          <a:xfrm>
            <a:off x="2209800" y="1342741"/>
            <a:ext cx="9731145" cy="4402740"/>
          </a:xfrm>
          <a:prstGeom prst="rect">
            <a:avLst/>
          </a:prstGeom>
        </p:spPr>
      </p:pic>
      <p:sp>
        <p:nvSpPr>
          <p:cNvPr id="4" name="TextBox 3">
            <a:extLst>
              <a:ext uri="{FF2B5EF4-FFF2-40B4-BE49-F238E27FC236}">
                <a16:creationId xmlns:a16="http://schemas.microsoft.com/office/drawing/2014/main" id="{3579CFAF-FF78-453F-226E-6D80A9C31AA0}"/>
              </a:ext>
            </a:extLst>
          </p:cNvPr>
          <p:cNvSpPr txBox="1"/>
          <p:nvPr/>
        </p:nvSpPr>
        <p:spPr>
          <a:xfrm>
            <a:off x="2386011" y="314680"/>
            <a:ext cx="2468625" cy="769441"/>
          </a:xfrm>
          <a:prstGeom prst="rect">
            <a:avLst/>
          </a:prstGeom>
          <a:noFill/>
        </p:spPr>
        <p:txBody>
          <a:bodyPr wrap="none" rtlCol="0">
            <a:spAutoFit/>
          </a:bodyPr>
          <a:lstStyle/>
          <a:p>
            <a:r>
              <a:rPr lang="en-US" sz="4400" b="1" dirty="0">
                <a:solidFill>
                  <a:schemeClr val="bg1">
                    <a:lumMod val="95000"/>
                  </a:schemeClr>
                </a:solidFill>
              </a:rPr>
              <a:t>Yes, but…</a:t>
            </a:r>
          </a:p>
        </p:txBody>
      </p:sp>
      <p:sp>
        <p:nvSpPr>
          <p:cNvPr id="5" name="TextBox 4">
            <a:extLst>
              <a:ext uri="{FF2B5EF4-FFF2-40B4-BE49-F238E27FC236}">
                <a16:creationId xmlns:a16="http://schemas.microsoft.com/office/drawing/2014/main" id="{C9BA21B3-77D8-5F5B-1B5A-2EF0E1E7B4E5}"/>
              </a:ext>
            </a:extLst>
          </p:cNvPr>
          <p:cNvSpPr txBox="1"/>
          <p:nvPr/>
        </p:nvSpPr>
        <p:spPr>
          <a:xfrm>
            <a:off x="2001208" y="6210612"/>
            <a:ext cx="10183415" cy="646331"/>
          </a:xfrm>
          <a:prstGeom prst="rect">
            <a:avLst/>
          </a:prstGeom>
          <a:noFill/>
        </p:spPr>
        <p:txBody>
          <a:bodyPr wrap="square">
            <a:spAutoFit/>
          </a:bodyPr>
          <a:lstStyle/>
          <a:p>
            <a:pPr algn="r"/>
            <a:r>
              <a:rPr lang="en-US" i="0" dirty="0" err="1">
                <a:solidFill>
                  <a:schemeClr val="bg1"/>
                </a:solidFill>
                <a:effectLst/>
                <a:latin typeface="Open Sans" panose="020B0606030504020204" pitchFamily="34" charset="0"/>
              </a:rPr>
              <a:t>Nagabushan</a:t>
            </a:r>
            <a:r>
              <a:rPr lang="en-US" i="0" dirty="0">
                <a:solidFill>
                  <a:schemeClr val="bg1"/>
                </a:solidFill>
                <a:effectLst/>
                <a:latin typeface="Open Sans" panose="020B0606030504020204" pitchFamily="34" charset="0"/>
              </a:rPr>
              <a:t> et al., 2022.  Towards Machine Learning to Machine Wisdom: A Potential Quest. S. N. </a:t>
            </a:r>
            <a:r>
              <a:rPr lang="en-US" i="0" dirty="0" err="1">
                <a:solidFill>
                  <a:schemeClr val="bg1"/>
                </a:solidFill>
                <a:effectLst/>
                <a:latin typeface="Open Sans" panose="020B0606030504020204" pitchFamily="34" charset="0"/>
              </a:rPr>
              <a:t>Srirama</a:t>
            </a:r>
            <a:r>
              <a:rPr lang="en-US" i="0" dirty="0">
                <a:solidFill>
                  <a:schemeClr val="bg1"/>
                </a:solidFill>
                <a:effectLst/>
                <a:latin typeface="Open Sans" panose="020B0606030504020204" pitchFamily="34" charset="0"/>
              </a:rPr>
              <a:t> et al. (Eds.): BDA 2021, LNCS 13147, pp. 261–275, 2021</a:t>
            </a:r>
          </a:p>
        </p:txBody>
      </p:sp>
    </p:spTree>
    <p:extLst>
      <p:ext uri="{BB962C8B-B14F-4D97-AF65-F5344CB8AC3E}">
        <p14:creationId xmlns:p14="http://schemas.microsoft.com/office/powerpoint/2010/main" val="2285781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3" name="TextBox 2">
            <a:extLst>
              <a:ext uri="{FF2B5EF4-FFF2-40B4-BE49-F238E27FC236}">
                <a16:creationId xmlns:a16="http://schemas.microsoft.com/office/drawing/2014/main" id="{F907E5F9-8E6B-D442-9454-8CBF48E453BE}"/>
              </a:ext>
            </a:extLst>
          </p:cNvPr>
          <p:cNvSpPr txBox="1"/>
          <p:nvPr/>
        </p:nvSpPr>
        <p:spPr>
          <a:xfrm>
            <a:off x="2180344" y="2120949"/>
            <a:ext cx="7831311" cy="2616101"/>
          </a:xfrm>
          <a:prstGeom prst="rect">
            <a:avLst/>
          </a:prstGeom>
          <a:noFill/>
        </p:spPr>
        <p:txBody>
          <a:bodyPr wrap="none" rtlCol="0">
            <a:spAutoFit/>
          </a:bodyPr>
          <a:lstStyle/>
          <a:p>
            <a:pPr algn="ctr"/>
            <a:r>
              <a:rPr lang="en-US" sz="12000" b="1" dirty="0">
                <a:solidFill>
                  <a:schemeClr val="bg1">
                    <a:lumMod val="95000"/>
                  </a:schemeClr>
                </a:solidFill>
              </a:rPr>
              <a:t>Questions?!</a:t>
            </a:r>
          </a:p>
          <a:p>
            <a:pPr algn="ctr"/>
            <a:r>
              <a:rPr lang="en-US" sz="4400" b="1" dirty="0">
                <a:solidFill>
                  <a:schemeClr val="bg1">
                    <a:lumMod val="95000"/>
                  </a:schemeClr>
                </a:solidFill>
              </a:rPr>
              <a:t>Comments &amp; Reactions O.k.</a:t>
            </a:r>
          </a:p>
        </p:txBody>
      </p:sp>
    </p:spTree>
    <p:extLst>
      <p:ext uri="{BB962C8B-B14F-4D97-AF65-F5344CB8AC3E}">
        <p14:creationId xmlns:p14="http://schemas.microsoft.com/office/powerpoint/2010/main" val="36596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0D752E-C24A-FEB8-F279-E00636AA7967}"/>
              </a:ext>
            </a:extLst>
          </p:cNvPr>
          <p:cNvPicPr>
            <a:picLocks noChangeAspect="1"/>
          </p:cNvPicPr>
          <p:nvPr/>
        </p:nvPicPr>
        <p:blipFill rotWithShape="1">
          <a:blip r:embed="rId2"/>
          <a:srcRect l="2435" b="3778"/>
          <a:stretch/>
        </p:blipFill>
        <p:spPr>
          <a:xfrm>
            <a:off x="2270761" y="79762"/>
            <a:ext cx="9921240" cy="6648698"/>
          </a:xfrm>
          <a:prstGeom prst="rect">
            <a:avLst/>
          </a:prstGeom>
        </p:spPr>
      </p:pic>
      <p:pic>
        <p:nvPicPr>
          <p:cNvPr id="9" name="Picture 8">
            <a:extLst>
              <a:ext uri="{FF2B5EF4-FFF2-40B4-BE49-F238E27FC236}">
                <a16:creationId xmlns:a16="http://schemas.microsoft.com/office/drawing/2014/main" id="{9E79C94E-9244-1E97-D838-6D47EA0EB6F8}"/>
              </a:ext>
            </a:extLst>
          </p:cNvPr>
          <p:cNvPicPr>
            <a:picLocks noChangeAspect="1"/>
          </p:cNvPicPr>
          <p:nvPr/>
        </p:nvPicPr>
        <p:blipFill>
          <a:blip r:embed="rId3"/>
          <a:stretch>
            <a:fillRect/>
          </a:stretch>
        </p:blipFill>
        <p:spPr>
          <a:xfrm>
            <a:off x="1133437" y="3578871"/>
            <a:ext cx="2920404" cy="3149589"/>
          </a:xfrm>
          <a:prstGeom prst="rect">
            <a:avLst/>
          </a:prstGeom>
        </p:spPr>
      </p:pic>
    </p:spTree>
    <p:extLst>
      <p:ext uri="{BB962C8B-B14F-4D97-AF65-F5344CB8AC3E}">
        <p14:creationId xmlns:p14="http://schemas.microsoft.com/office/powerpoint/2010/main" val="1891055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ext&#10;&#10;Description automatically generated">
            <a:extLst>
              <a:ext uri="{FF2B5EF4-FFF2-40B4-BE49-F238E27FC236}">
                <a16:creationId xmlns:a16="http://schemas.microsoft.com/office/drawing/2014/main" id="{B125A5C6-930A-B5C3-A929-5F2CA3D83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257" y="1345980"/>
            <a:ext cx="3990246" cy="5320327"/>
          </a:xfrm>
          <a:prstGeom prst="rect">
            <a:avLst/>
          </a:prstGeom>
        </p:spPr>
      </p:pic>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8" name="Picture 7">
            <a:extLst>
              <a:ext uri="{FF2B5EF4-FFF2-40B4-BE49-F238E27FC236}">
                <a16:creationId xmlns:a16="http://schemas.microsoft.com/office/drawing/2014/main" id="{F0988A41-51FB-8ED3-71FF-028D8233B037}"/>
              </a:ext>
            </a:extLst>
          </p:cNvPr>
          <p:cNvPicPr>
            <a:picLocks noChangeAspect="1"/>
          </p:cNvPicPr>
          <p:nvPr/>
        </p:nvPicPr>
        <p:blipFill rotWithShape="1">
          <a:blip r:embed="rId5"/>
          <a:srcRect l="18125" t="33361" r="19107" b="40589"/>
          <a:stretch/>
        </p:blipFill>
        <p:spPr>
          <a:xfrm>
            <a:off x="6265459" y="1347898"/>
            <a:ext cx="5834640" cy="1286444"/>
          </a:xfrm>
          <a:prstGeom prst="rect">
            <a:avLst/>
          </a:prstGeom>
        </p:spPr>
      </p:pic>
      <p:pic>
        <p:nvPicPr>
          <p:cNvPr id="10" name="Picture 9">
            <a:extLst>
              <a:ext uri="{FF2B5EF4-FFF2-40B4-BE49-F238E27FC236}">
                <a16:creationId xmlns:a16="http://schemas.microsoft.com/office/drawing/2014/main" id="{81321DB0-B008-0FDD-47E9-49CCAF64DB9F}"/>
              </a:ext>
            </a:extLst>
          </p:cNvPr>
          <p:cNvPicPr>
            <a:picLocks noChangeAspect="1"/>
          </p:cNvPicPr>
          <p:nvPr/>
        </p:nvPicPr>
        <p:blipFill>
          <a:blip r:embed="rId6"/>
          <a:stretch>
            <a:fillRect/>
          </a:stretch>
        </p:blipFill>
        <p:spPr>
          <a:xfrm>
            <a:off x="6265459" y="2743200"/>
            <a:ext cx="5834640" cy="3887329"/>
          </a:xfrm>
          <a:prstGeom prst="rect">
            <a:avLst/>
          </a:prstGeom>
        </p:spPr>
      </p:pic>
      <p:sp>
        <p:nvSpPr>
          <p:cNvPr id="12" name="TextBox 11">
            <a:extLst>
              <a:ext uri="{FF2B5EF4-FFF2-40B4-BE49-F238E27FC236}">
                <a16:creationId xmlns:a16="http://schemas.microsoft.com/office/drawing/2014/main" id="{1AF68A72-CBE2-021E-A774-DB4F9861FBC8}"/>
              </a:ext>
            </a:extLst>
          </p:cNvPr>
          <p:cNvSpPr txBox="1"/>
          <p:nvPr/>
        </p:nvSpPr>
        <p:spPr>
          <a:xfrm>
            <a:off x="2494617" y="2768675"/>
            <a:ext cx="3502880" cy="3785652"/>
          </a:xfrm>
          <a:prstGeom prst="rect">
            <a:avLst/>
          </a:prstGeom>
          <a:noFill/>
        </p:spPr>
        <p:txBody>
          <a:bodyPr wrap="square">
            <a:spAutoFit/>
          </a:bodyPr>
          <a:lstStyle/>
          <a:p>
            <a:pPr algn="r"/>
            <a:r>
              <a:rPr lang="en-US" sz="1600" b="0" i="0" dirty="0">
                <a:solidFill>
                  <a:schemeClr val="bg1"/>
                </a:solidFill>
                <a:effectLst/>
                <a:latin typeface="Roboto" panose="02000000000000000000" pitchFamily="2" charset="0"/>
              </a:rPr>
              <a:t>This image was generated by </a:t>
            </a:r>
            <a:r>
              <a:rPr lang="en-US" sz="1600" b="0" i="0" dirty="0" err="1">
                <a:solidFill>
                  <a:schemeClr val="bg1"/>
                </a:solidFill>
                <a:effectLst/>
                <a:latin typeface="Roboto" panose="02000000000000000000" pitchFamily="2" charset="0"/>
              </a:rPr>
              <a:t>OpenAI's</a:t>
            </a:r>
            <a:r>
              <a:rPr lang="en-US" sz="1600" b="0" i="0" dirty="0">
                <a:solidFill>
                  <a:schemeClr val="bg1"/>
                </a:solidFill>
                <a:effectLst/>
                <a:latin typeface="Roboto" panose="02000000000000000000" pitchFamily="2" charset="0"/>
              </a:rPr>
              <a:t> image-generation software, Dall-E 2. The prompt was: "A seemingly endless view of African workers at desks in front of computer screens in a printmaking style." TIME does not typically use AI-generated art to illustrate its stories but chose to in this instance in order to draw attention to the power of </a:t>
            </a:r>
            <a:r>
              <a:rPr lang="en-US" sz="1600" b="0" i="0" dirty="0" err="1">
                <a:solidFill>
                  <a:schemeClr val="bg1"/>
                </a:solidFill>
                <a:effectLst/>
                <a:latin typeface="Roboto" panose="02000000000000000000" pitchFamily="2" charset="0"/>
              </a:rPr>
              <a:t>OpenAI's</a:t>
            </a:r>
            <a:r>
              <a:rPr lang="en-US" sz="1600" b="0" i="0" dirty="0">
                <a:solidFill>
                  <a:schemeClr val="bg1"/>
                </a:solidFill>
                <a:effectLst/>
                <a:latin typeface="Roboto" panose="02000000000000000000" pitchFamily="2" charset="0"/>
              </a:rPr>
              <a:t> technology and shed light on the labor that makes it possible.</a:t>
            </a:r>
          </a:p>
          <a:p>
            <a:pPr algn="r"/>
            <a:r>
              <a:rPr lang="en-US" sz="1600" b="0" i="0" dirty="0">
                <a:solidFill>
                  <a:schemeClr val="bg1"/>
                </a:solidFill>
                <a:effectLst/>
                <a:latin typeface="Arial" panose="020B0604020202020204" pitchFamily="34" charset="0"/>
              </a:rPr>
              <a:t> </a:t>
            </a:r>
            <a:r>
              <a:rPr lang="en-US" sz="1600" b="0" i="0" dirty="0">
                <a:solidFill>
                  <a:schemeClr val="bg1"/>
                </a:solidFill>
                <a:effectLst/>
                <a:latin typeface="Roboto" panose="02000000000000000000" pitchFamily="2" charset="0"/>
              </a:rPr>
              <a:t>Image generated by Dall-E 2/</a:t>
            </a:r>
            <a:r>
              <a:rPr lang="en-US" sz="1600" b="0" i="0" dirty="0" err="1">
                <a:solidFill>
                  <a:schemeClr val="bg1"/>
                </a:solidFill>
                <a:effectLst/>
                <a:latin typeface="Roboto" panose="02000000000000000000" pitchFamily="2" charset="0"/>
              </a:rPr>
              <a:t>OpenAI</a:t>
            </a:r>
            <a:endParaRPr lang="en-US" sz="1600" b="0" i="0" dirty="0">
              <a:solidFill>
                <a:schemeClr val="bg1"/>
              </a:solidFill>
              <a:effectLst/>
              <a:latin typeface="Roboto" panose="02000000000000000000" pitchFamily="2" charset="0"/>
            </a:endParaRPr>
          </a:p>
        </p:txBody>
      </p:sp>
      <p:sp>
        <p:nvSpPr>
          <p:cNvPr id="15" name="TextBox 14">
            <a:extLst>
              <a:ext uri="{FF2B5EF4-FFF2-40B4-BE49-F238E27FC236}">
                <a16:creationId xmlns:a16="http://schemas.microsoft.com/office/drawing/2014/main" id="{F624EE81-1E24-DD7A-ABA2-2FF466C97326}"/>
              </a:ext>
            </a:extLst>
          </p:cNvPr>
          <p:cNvSpPr txBox="1"/>
          <p:nvPr/>
        </p:nvSpPr>
        <p:spPr>
          <a:xfrm>
            <a:off x="2166257" y="303673"/>
            <a:ext cx="8169288" cy="769441"/>
          </a:xfrm>
          <a:prstGeom prst="rect">
            <a:avLst/>
          </a:prstGeom>
          <a:noFill/>
        </p:spPr>
        <p:txBody>
          <a:bodyPr wrap="none" rtlCol="0">
            <a:spAutoFit/>
          </a:bodyPr>
          <a:lstStyle/>
          <a:p>
            <a:r>
              <a:rPr lang="en-US" sz="4400" b="1" dirty="0">
                <a:solidFill>
                  <a:schemeClr val="bg1">
                    <a:lumMod val="95000"/>
                  </a:schemeClr>
                </a:solidFill>
              </a:rPr>
              <a:t>Discovery: Loud voices get louder!</a:t>
            </a:r>
          </a:p>
        </p:txBody>
      </p:sp>
    </p:spTree>
    <p:extLst>
      <p:ext uri="{BB962C8B-B14F-4D97-AF65-F5344CB8AC3E}">
        <p14:creationId xmlns:p14="http://schemas.microsoft.com/office/powerpoint/2010/main" val="165296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433397" y="2391451"/>
            <a:ext cx="11325206" cy="2800767"/>
          </a:xfrm>
          <a:prstGeom prst="rect">
            <a:avLst/>
          </a:prstGeom>
          <a:noFill/>
        </p:spPr>
        <p:txBody>
          <a:bodyPr wrap="square" rtlCol="0">
            <a:spAutoFit/>
          </a:bodyPr>
          <a:lstStyle/>
          <a:p>
            <a:r>
              <a:rPr lang="en-US" sz="4400" dirty="0">
                <a:solidFill>
                  <a:schemeClr val="bg1"/>
                </a:solidFill>
              </a:rPr>
              <a:t>“The 2020 Labor Day fires were a wake-up call to many scientists, forest managers, policymakers, and the public….” </a:t>
            </a:r>
          </a:p>
          <a:p>
            <a:r>
              <a:rPr lang="en-US" sz="4400" dirty="0">
                <a:solidFill>
                  <a:schemeClr val="bg1"/>
                </a:solidFill>
              </a:rPr>
              <a:t>– Reilly et al., 2022 </a:t>
            </a:r>
          </a:p>
        </p:txBody>
      </p:sp>
      <p:sp>
        <p:nvSpPr>
          <p:cNvPr id="2" name="TextBox 1">
            <a:extLst>
              <a:ext uri="{FF2B5EF4-FFF2-40B4-BE49-F238E27FC236}">
                <a16:creationId xmlns:a16="http://schemas.microsoft.com/office/drawing/2014/main" id="{956FEB09-7108-B338-29F9-ADAAABE8E71E}"/>
              </a:ext>
            </a:extLst>
          </p:cNvPr>
          <p:cNvSpPr txBox="1"/>
          <p:nvPr/>
        </p:nvSpPr>
        <p:spPr>
          <a:xfrm>
            <a:off x="433397" y="1314033"/>
            <a:ext cx="11325206" cy="923330"/>
          </a:xfrm>
          <a:prstGeom prst="rect">
            <a:avLst/>
          </a:prstGeom>
          <a:noFill/>
        </p:spPr>
        <p:txBody>
          <a:bodyPr wrap="square" rtlCol="0">
            <a:spAutoFit/>
          </a:bodyPr>
          <a:lstStyle/>
          <a:p>
            <a:r>
              <a:rPr lang="en-US" sz="5400" b="1" dirty="0">
                <a:solidFill>
                  <a:schemeClr val="bg1"/>
                </a:solidFill>
              </a:rPr>
              <a:t>Cascadia Burning</a:t>
            </a:r>
          </a:p>
        </p:txBody>
      </p:sp>
      <p:sp>
        <p:nvSpPr>
          <p:cNvPr id="5" name="TextBox 4">
            <a:extLst>
              <a:ext uri="{FF2B5EF4-FFF2-40B4-BE49-F238E27FC236}">
                <a16:creationId xmlns:a16="http://schemas.microsoft.com/office/drawing/2014/main" id="{05193AA7-E60E-7418-7DA8-B827EC40E362}"/>
              </a:ext>
            </a:extLst>
          </p:cNvPr>
          <p:cNvSpPr txBox="1"/>
          <p:nvPr/>
        </p:nvSpPr>
        <p:spPr>
          <a:xfrm>
            <a:off x="1985968" y="6210612"/>
            <a:ext cx="10183415" cy="646331"/>
          </a:xfrm>
          <a:prstGeom prst="rect">
            <a:avLst/>
          </a:prstGeom>
          <a:noFill/>
        </p:spPr>
        <p:txBody>
          <a:bodyPr wrap="square">
            <a:spAutoFit/>
          </a:bodyPr>
          <a:lstStyle/>
          <a:p>
            <a:pPr algn="r"/>
            <a:r>
              <a:rPr lang="en-US" i="0" dirty="0">
                <a:solidFill>
                  <a:schemeClr val="bg1"/>
                </a:solidFill>
                <a:effectLst/>
                <a:latin typeface="Open Sans" panose="020B0606030504020204" pitchFamily="34" charset="0"/>
              </a:rPr>
              <a:t>Reilly et al., 2022. Cascadia Burning: The historic, but not historically unprecedented, 2020 wildfires in the Pacific Northwest, USA. Ecosphere</a:t>
            </a:r>
          </a:p>
        </p:txBody>
      </p:sp>
    </p:spTree>
    <p:extLst>
      <p:ext uri="{BB962C8B-B14F-4D97-AF65-F5344CB8AC3E}">
        <p14:creationId xmlns:p14="http://schemas.microsoft.com/office/powerpoint/2010/main" val="375116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9DB7197-B5A3-F9D8-84BC-12DFC1721A03}"/>
              </a:ext>
            </a:extLst>
          </p:cNvPr>
          <p:cNvPicPr>
            <a:picLocks noChangeAspect="1"/>
          </p:cNvPicPr>
          <p:nvPr/>
        </p:nvPicPr>
        <p:blipFill>
          <a:blip r:embed="rId3"/>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57E20F96-F132-FB66-5F11-DA6D161A1718}"/>
              </a:ext>
            </a:extLst>
          </p:cNvPr>
          <p:cNvSpPr/>
          <p:nvPr/>
        </p:nvSpPr>
        <p:spPr>
          <a:xfrm>
            <a:off x="685800" y="0"/>
            <a:ext cx="5245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 name="Text Placeholder 3">
            <a:extLst>
              <a:ext uri="{FF2B5EF4-FFF2-40B4-BE49-F238E27FC236}">
                <a16:creationId xmlns:a16="http://schemas.microsoft.com/office/drawing/2014/main" id="{C1F448DF-7A12-31A8-1066-7E1ED4661A09}"/>
              </a:ext>
            </a:extLst>
          </p:cNvPr>
          <p:cNvSpPr txBox="1">
            <a:spLocks/>
          </p:cNvSpPr>
          <p:nvPr/>
        </p:nvSpPr>
        <p:spPr>
          <a:xfrm>
            <a:off x="1009830" y="4651878"/>
            <a:ext cx="3810000" cy="228600"/>
          </a:xfrm>
          <a:prstGeom prst="rect">
            <a:avLst/>
          </a:prstGeom>
        </p:spPr>
        <p:txBody>
          <a:bodyPr vert="horz" wrap="none" lIns="0" tIns="0" rIns="0" bIns="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Francisco J. Guerrero</a:t>
            </a:r>
          </a:p>
          <a:p>
            <a:r>
              <a:rPr lang="en-US" sz="2200" dirty="0">
                <a:latin typeface="Arial" panose="020B0604020202020204" pitchFamily="34" charset="0"/>
                <a:cs typeface="Arial" panose="020B0604020202020204" pitchFamily="34" charset="0"/>
              </a:rPr>
              <a:t>Allison Myers-Pigg</a:t>
            </a:r>
          </a:p>
        </p:txBody>
      </p:sp>
      <p:sp>
        <p:nvSpPr>
          <p:cNvPr id="6" name="Date Placeholder 5">
            <a:extLst>
              <a:ext uri="{FF2B5EF4-FFF2-40B4-BE49-F238E27FC236}">
                <a16:creationId xmlns:a16="http://schemas.microsoft.com/office/drawing/2014/main" id="{CD77D3B8-10BC-7055-C915-0A7B095A40BC}"/>
              </a:ext>
            </a:extLst>
          </p:cNvPr>
          <p:cNvSpPr txBox="1">
            <a:spLocks/>
          </p:cNvSpPr>
          <p:nvPr/>
        </p:nvSpPr>
        <p:spPr>
          <a:xfrm>
            <a:off x="867672" y="5321551"/>
            <a:ext cx="27424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June 6, 2023</a:t>
            </a:r>
          </a:p>
        </p:txBody>
      </p:sp>
      <p:pic>
        <p:nvPicPr>
          <p:cNvPr id="7" name="Picture 6" descr="A picture containing text, sky, sign&#10;&#10;Description automatically generated">
            <a:extLst>
              <a:ext uri="{FF2B5EF4-FFF2-40B4-BE49-F238E27FC236}">
                <a16:creationId xmlns:a16="http://schemas.microsoft.com/office/drawing/2014/main" id="{35ACBD44-CADC-62FF-43E2-14DCCF60E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742" y="6210604"/>
            <a:ext cx="1361065" cy="228600"/>
          </a:xfrm>
          <a:prstGeom prst="rect">
            <a:avLst/>
          </a:prstGeom>
        </p:spPr>
      </p:pic>
      <p:pic>
        <p:nvPicPr>
          <p:cNvPr id="8" name="Picture 7" descr="A picture containing text, clock, sign, clipart&#10;&#10;Description automatically generated">
            <a:extLst>
              <a:ext uri="{FF2B5EF4-FFF2-40B4-BE49-F238E27FC236}">
                <a16:creationId xmlns:a16="http://schemas.microsoft.com/office/drawing/2014/main" id="{240B78DC-8EB3-80AB-BF8C-1C4ADD159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707" y="6114669"/>
            <a:ext cx="1171572" cy="324535"/>
          </a:xfrm>
          <a:prstGeom prst="rect">
            <a:avLst/>
          </a:prstGeom>
        </p:spPr>
      </p:pic>
      <p:pic>
        <p:nvPicPr>
          <p:cNvPr id="9" name="Picture 8" descr="Logo&#10;&#10;Description automatically generated">
            <a:extLst>
              <a:ext uri="{FF2B5EF4-FFF2-40B4-BE49-F238E27FC236}">
                <a16:creationId xmlns:a16="http://schemas.microsoft.com/office/drawing/2014/main" id="{EC7F241B-A6D7-D2D8-3EE0-A8515DC458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42" y="0"/>
            <a:ext cx="1075833" cy="1050454"/>
          </a:xfrm>
          <a:prstGeom prst="rect">
            <a:avLst/>
          </a:prstGeom>
        </p:spPr>
      </p:pic>
      <p:pic>
        <p:nvPicPr>
          <p:cNvPr id="10" name="Picture 9" descr="Text&#10;&#10;Description automatically generated">
            <a:extLst>
              <a:ext uri="{FF2B5EF4-FFF2-40B4-BE49-F238E27FC236}">
                <a16:creationId xmlns:a16="http://schemas.microsoft.com/office/drawing/2014/main" id="{97EAE399-BCB8-2ED9-8E6D-D61AC8C6146A}"/>
              </a:ext>
            </a:extLst>
          </p:cNvPr>
          <p:cNvPicPr>
            <a:picLocks noChangeAspect="1"/>
          </p:cNvPicPr>
          <p:nvPr/>
        </p:nvPicPr>
        <p:blipFill>
          <a:blip r:embed="rId7"/>
          <a:stretch>
            <a:fillRect/>
          </a:stretch>
        </p:blipFill>
        <p:spPr>
          <a:xfrm>
            <a:off x="3648179" y="5979143"/>
            <a:ext cx="2051687" cy="615753"/>
          </a:xfrm>
          <a:prstGeom prst="rect">
            <a:avLst/>
          </a:prstGeom>
        </p:spPr>
      </p:pic>
      <p:sp>
        <p:nvSpPr>
          <p:cNvPr id="13" name="TextBox 12">
            <a:extLst>
              <a:ext uri="{FF2B5EF4-FFF2-40B4-BE49-F238E27FC236}">
                <a16:creationId xmlns:a16="http://schemas.microsoft.com/office/drawing/2014/main" id="{39374F2A-F2CC-3E7E-EA55-A0A76C2E8895}"/>
              </a:ext>
            </a:extLst>
          </p:cNvPr>
          <p:cNvSpPr txBox="1"/>
          <p:nvPr/>
        </p:nvSpPr>
        <p:spPr>
          <a:xfrm>
            <a:off x="831875" y="1686071"/>
            <a:ext cx="5020733" cy="3077766"/>
          </a:xfrm>
          <a:prstGeom prst="rect">
            <a:avLst/>
          </a:prstGeom>
          <a:noFill/>
        </p:spPr>
        <p:txBody>
          <a:bodyPr wrap="none" rtlCol="0">
            <a:spAutoFit/>
          </a:bodyPr>
          <a:lstStyle/>
          <a:p>
            <a:r>
              <a:rPr lang="en-US" sz="4400" b="1" dirty="0">
                <a:solidFill>
                  <a:schemeClr val="accent2">
                    <a:lumMod val="75000"/>
                  </a:schemeClr>
                </a:solidFill>
              </a:rPr>
              <a:t>Burning Questions</a:t>
            </a:r>
          </a:p>
          <a:p>
            <a:endParaRPr lang="en-US" dirty="0"/>
          </a:p>
          <a:p>
            <a:r>
              <a:rPr lang="en-US" sz="3200" dirty="0">
                <a:solidFill>
                  <a:schemeClr val="accent2">
                    <a:lumMod val="75000"/>
                  </a:schemeClr>
                </a:solidFill>
              </a:rPr>
              <a:t>What are the top emerging </a:t>
            </a:r>
          </a:p>
          <a:p>
            <a:r>
              <a:rPr lang="en-US" sz="3200" dirty="0">
                <a:solidFill>
                  <a:schemeClr val="accent2">
                    <a:lumMod val="75000"/>
                  </a:schemeClr>
                </a:solidFill>
              </a:rPr>
              <a:t>research priorities related to </a:t>
            </a:r>
          </a:p>
          <a:p>
            <a:r>
              <a:rPr lang="en-US" sz="3200" dirty="0">
                <a:solidFill>
                  <a:schemeClr val="accent2">
                    <a:lumMod val="75000"/>
                  </a:schemeClr>
                </a:solidFill>
              </a:rPr>
              <a:t>wildfires in watersheds?</a:t>
            </a:r>
          </a:p>
          <a:p>
            <a:endParaRPr lang="en-US" dirty="0"/>
          </a:p>
          <a:p>
            <a:endParaRPr lang="en-US" dirty="0"/>
          </a:p>
        </p:txBody>
      </p:sp>
    </p:spTree>
    <p:extLst>
      <p:ext uri="{BB962C8B-B14F-4D97-AF65-F5344CB8AC3E}">
        <p14:creationId xmlns:p14="http://schemas.microsoft.com/office/powerpoint/2010/main" val="56956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E978F56A-C018-DD09-DC9D-4CEFE81D3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524" y="1885724"/>
            <a:ext cx="10349608" cy="4486501"/>
          </a:xfrm>
          <a:prstGeom prst="rect">
            <a:avLst/>
          </a:prstGeom>
        </p:spPr>
      </p:pic>
      <p:sp>
        <p:nvSpPr>
          <p:cNvPr id="6" name="TextBox 5">
            <a:extLst>
              <a:ext uri="{FF2B5EF4-FFF2-40B4-BE49-F238E27FC236}">
                <a16:creationId xmlns:a16="http://schemas.microsoft.com/office/drawing/2014/main" id="{6EAC3BD6-EF3E-7147-963C-B526955FBED0}"/>
              </a:ext>
            </a:extLst>
          </p:cNvPr>
          <p:cNvSpPr txBox="1"/>
          <p:nvPr/>
        </p:nvSpPr>
        <p:spPr>
          <a:xfrm>
            <a:off x="2404534" y="309063"/>
            <a:ext cx="4917693" cy="769441"/>
          </a:xfrm>
          <a:prstGeom prst="rect">
            <a:avLst/>
          </a:prstGeom>
          <a:noFill/>
        </p:spPr>
        <p:txBody>
          <a:bodyPr wrap="none" rtlCol="0">
            <a:spAutoFit/>
          </a:bodyPr>
          <a:lstStyle/>
          <a:p>
            <a:r>
              <a:rPr lang="en-US" sz="4400" b="1" dirty="0">
                <a:solidFill>
                  <a:schemeClr val="bg1">
                    <a:lumMod val="95000"/>
                  </a:schemeClr>
                </a:solidFill>
              </a:rPr>
              <a:t>How fast is too fast?</a:t>
            </a:r>
          </a:p>
        </p:txBody>
      </p:sp>
    </p:spTree>
    <p:extLst>
      <p:ext uri="{BB962C8B-B14F-4D97-AF65-F5344CB8AC3E}">
        <p14:creationId xmlns:p14="http://schemas.microsoft.com/office/powerpoint/2010/main" val="167900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6" name="TextBox 5">
            <a:extLst>
              <a:ext uri="{FF2B5EF4-FFF2-40B4-BE49-F238E27FC236}">
                <a16:creationId xmlns:a16="http://schemas.microsoft.com/office/drawing/2014/main" id="{6EAC3BD6-EF3E-7147-963C-B526955FBED0}"/>
              </a:ext>
            </a:extLst>
          </p:cNvPr>
          <p:cNvSpPr txBox="1"/>
          <p:nvPr/>
        </p:nvSpPr>
        <p:spPr>
          <a:xfrm>
            <a:off x="2404534" y="651963"/>
            <a:ext cx="9203097" cy="769441"/>
          </a:xfrm>
          <a:prstGeom prst="rect">
            <a:avLst/>
          </a:prstGeom>
          <a:noFill/>
        </p:spPr>
        <p:txBody>
          <a:bodyPr wrap="none" rtlCol="0">
            <a:spAutoFit/>
          </a:bodyPr>
          <a:lstStyle/>
          <a:p>
            <a:r>
              <a:rPr lang="en-US" sz="4400" b="1" dirty="0">
                <a:solidFill>
                  <a:schemeClr val="bg1">
                    <a:lumMod val="95000"/>
                  </a:schemeClr>
                </a:solidFill>
              </a:rPr>
              <a:t>Black and Opaque Boxes for everyone!</a:t>
            </a:r>
          </a:p>
        </p:txBody>
      </p:sp>
      <p:sp>
        <p:nvSpPr>
          <p:cNvPr id="3" name="Freeform: Shape 2">
            <a:extLst>
              <a:ext uri="{FF2B5EF4-FFF2-40B4-BE49-F238E27FC236}">
                <a16:creationId xmlns:a16="http://schemas.microsoft.com/office/drawing/2014/main" id="{CF1AE47B-E025-8717-A390-54404794B1BB}"/>
              </a:ext>
            </a:extLst>
          </p:cNvPr>
          <p:cNvSpPr/>
          <p:nvPr/>
        </p:nvSpPr>
        <p:spPr>
          <a:xfrm>
            <a:off x="5978537" y="3549319"/>
            <a:ext cx="1058018" cy="927700"/>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rgbClr val="FF0066">
              <a:alpha val="75000"/>
            </a:srgb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DB1316C8-71F2-3E16-C09C-3F0FF678680B}"/>
              </a:ext>
            </a:extLst>
          </p:cNvPr>
          <p:cNvSpPr/>
          <p:nvPr/>
        </p:nvSpPr>
        <p:spPr>
          <a:xfrm>
            <a:off x="5546150" y="3298514"/>
            <a:ext cx="1864686" cy="146612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rgbClr val="00B050">
              <a:alpha val="60000"/>
            </a:srgb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F1291F6-343F-BF84-F970-6DC1BE0388B8}"/>
              </a:ext>
            </a:extLst>
          </p:cNvPr>
          <p:cNvSpPr/>
          <p:nvPr/>
        </p:nvSpPr>
        <p:spPr>
          <a:xfrm>
            <a:off x="5042142" y="2934330"/>
            <a:ext cx="2783309" cy="2247948"/>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5">
              <a:lumMod val="40000"/>
              <a:lumOff val="60000"/>
              <a:alpha val="4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240AF6E-2AF5-AA56-A5EF-F88AF650E28D}"/>
              </a:ext>
            </a:extLst>
          </p:cNvPr>
          <p:cNvSpPr/>
          <p:nvPr/>
        </p:nvSpPr>
        <p:spPr>
          <a:xfrm>
            <a:off x="4315890" y="2392591"/>
            <a:ext cx="4217387" cy="341094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1">
              <a:lumMod val="60000"/>
              <a:lumOff val="40000"/>
              <a:alpha val="3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656B7DDC-01BE-6EAE-E1DF-920AFF30B0AD}"/>
              </a:ext>
            </a:extLst>
          </p:cNvPr>
          <p:cNvSpPr/>
          <p:nvPr/>
        </p:nvSpPr>
        <p:spPr>
          <a:xfrm>
            <a:off x="3700462" y="1905000"/>
            <a:ext cx="5286375" cy="4457699"/>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767171">
                  <a:shade val="30000"/>
                  <a:satMod val="115000"/>
                </a:srgbClr>
              </a:gs>
              <a:gs pos="30000">
                <a:srgbClr val="767171">
                  <a:shade val="67500"/>
                  <a:satMod val="115000"/>
                </a:srgbClr>
              </a:gs>
              <a:gs pos="75000">
                <a:schemeClr val="bg1">
                  <a:lumMod val="75000"/>
                </a:schemeClr>
              </a:gs>
            </a:gsLst>
            <a:path path="circle">
              <a:fillToRect t="100000" r="100000"/>
            </a:path>
            <a:tileRect l="-100000" b="-100000"/>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4B68F96-324B-9691-043A-4BCB5604232A}"/>
              </a:ext>
            </a:extLst>
          </p:cNvPr>
          <p:cNvSpPr txBox="1"/>
          <p:nvPr/>
        </p:nvSpPr>
        <p:spPr>
          <a:xfrm>
            <a:off x="9800175" y="5162370"/>
            <a:ext cx="2012795" cy="1200329"/>
          </a:xfrm>
          <a:prstGeom prst="rect">
            <a:avLst/>
          </a:prstGeom>
          <a:noFill/>
        </p:spPr>
        <p:txBody>
          <a:bodyPr wrap="square" rtlCol="0">
            <a:spAutoFit/>
          </a:bodyPr>
          <a:lstStyle/>
          <a:p>
            <a:r>
              <a:rPr lang="en-US" sz="2400" dirty="0">
                <a:solidFill>
                  <a:schemeClr val="bg1"/>
                </a:solidFill>
              </a:rPr>
              <a:t>Opaque</a:t>
            </a:r>
          </a:p>
          <a:p>
            <a:r>
              <a:rPr lang="en-US" sz="2400" dirty="0">
                <a:solidFill>
                  <a:schemeClr val="bg1"/>
                </a:solidFill>
              </a:rPr>
              <a:t>User interface </a:t>
            </a:r>
          </a:p>
          <a:p>
            <a:r>
              <a:rPr lang="en-US" sz="2400" dirty="0">
                <a:solidFill>
                  <a:schemeClr val="bg1"/>
                </a:solidFill>
              </a:rPr>
              <a:t>(e.g., </a:t>
            </a:r>
            <a:r>
              <a:rPr lang="en-US" sz="2400" dirty="0" err="1">
                <a:solidFill>
                  <a:schemeClr val="bg1"/>
                </a:solidFill>
              </a:rPr>
              <a:t>chatGPT</a:t>
            </a:r>
            <a:r>
              <a:rPr lang="en-US" sz="2400" dirty="0">
                <a:solidFill>
                  <a:schemeClr val="bg1"/>
                </a:solidFill>
              </a:rPr>
              <a:t>)</a:t>
            </a:r>
          </a:p>
        </p:txBody>
      </p:sp>
      <p:cxnSp>
        <p:nvCxnSpPr>
          <p:cNvPr id="12" name="Straight Arrow Connector 11">
            <a:extLst>
              <a:ext uri="{FF2B5EF4-FFF2-40B4-BE49-F238E27FC236}">
                <a16:creationId xmlns:a16="http://schemas.microsoft.com/office/drawing/2014/main" id="{C3705448-4122-91DE-893F-8F19A4AF90E6}"/>
              </a:ext>
            </a:extLst>
          </p:cNvPr>
          <p:cNvCxnSpPr>
            <a:cxnSpLocks/>
            <a:endCxn id="10" idx="1"/>
          </p:cNvCxnSpPr>
          <p:nvPr/>
        </p:nvCxnSpPr>
        <p:spPr>
          <a:xfrm>
            <a:off x="8186057" y="5762535"/>
            <a:ext cx="161411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93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6" name="TextBox 5">
            <a:extLst>
              <a:ext uri="{FF2B5EF4-FFF2-40B4-BE49-F238E27FC236}">
                <a16:creationId xmlns:a16="http://schemas.microsoft.com/office/drawing/2014/main" id="{6EAC3BD6-EF3E-7147-963C-B526955FBED0}"/>
              </a:ext>
            </a:extLst>
          </p:cNvPr>
          <p:cNvSpPr txBox="1"/>
          <p:nvPr/>
        </p:nvSpPr>
        <p:spPr>
          <a:xfrm>
            <a:off x="2404534" y="309063"/>
            <a:ext cx="8335487" cy="1446550"/>
          </a:xfrm>
          <a:prstGeom prst="rect">
            <a:avLst/>
          </a:prstGeom>
          <a:noFill/>
        </p:spPr>
        <p:txBody>
          <a:bodyPr wrap="none" rtlCol="0">
            <a:spAutoFit/>
          </a:bodyPr>
          <a:lstStyle/>
          <a:p>
            <a:r>
              <a:rPr lang="en-US" sz="4400" b="1" dirty="0">
                <a:solidFill>
                  <a:schemeClr val="bg1">
                    <a:lumMod val="95000"/>
                  </a:schemeClr>
                </a:solidFill>
              </a:rPr>
              <a:t>The Glass Onion: Open &amp; Inclusive </a:t>
            </a:r>
          </a:p>
          <a:p>
            <a:r>
              <a:rPr lang="en-US" sz="4400" b="1" dirty="0">
                <a:solidFill>
                  <a:schemeClr val="bg1">
                    <a:lumMod val="95000"/>
                  </a:schemeClr>
                </a:solidFill>
              </a:rPr>
              <a:t>Workflows</a:t>
            </a:r>
          </a:p>
        </p:txBody>
      </p:sp>
      <p:sp>
        <p:nvSpPr>
          <p:cNvPr id="5" name="Freeform: Shape 4">
            <a:extLst>
              <a:ext uri="{FF2B5EF4-FFF2-40B4-BE49-F238E27FC236}">
                <a16:creationId xmlns:a16="http://schemas.microsoft.com/office/drawing/2014/main" id="{DFAA4B21-D07A-4620-CD91-63E7FDC07625}"/>
              </a:ext>
            </a:extLst>
          </p:cNvPr>
          <p:cNvSpPr/>
          <p:nvPr/>
        </p:nvSpPr>
        <p:spPr>
          <a:xfrm>
            <a:off x="5730887" y="3587419"/>
            <a:ext cx="1058018" cy="927700"/>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rgbClr val="FF0066">
              <a:alpha val="75000"/>
            </a:srgb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EA4C4F0-9807-92AA-E46A-67D19135936D}"/>
              </a:ext>
            </a:extLst>
          </p:cNvPr>
          <p:cNvSpPr/>
          <p:nvPr/>
        </p:nvSpPr>
        <p:spPr>
          <a:xfrm>
            <a:off x="5298500" y="3336614"/>
            <a:ext cx="1864686" cy="146612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rgbClr val="00B050">
              <a:alpha val="60000"/>
            </a:srgb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35D78D13-2B5B-AFB1-A679-1F8F05C1967D}"/>
              </a:ext>
            </a:extLst>
          </p:cNvPr>
          <p:cNvSpPr/>
          <p:nvPr/>
        </p:nvSpPr>
        <p:spPr>
          <a:xfrm>
            <a:off x="4794492" y="2972430"/>
            <a:ext cx="2783309" cy="2247948"/>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5">
              <a:lumMod val="40000"/>
              <a:lumOff val="60000"/>
              <a:alpha val="4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7AEE935-0973-AEF2-C595-51EDE02CFE05}"/>
              </a:ext>
            </a:extLst>
          </p:cNvPr>
          <p:cNvSpPr/>
          <p:nvPr/>
        </p:nvSpPr>
        <p:spPr>
          <a:xfrm>
            <a:off x="4068240" y="2430691"/>
            <a:ext cx="4217387" cy="341094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1">
              <a:lumMod val="60000"/>
              <a:lumOff val="40000"/>
              <a:alpha val="3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1EC6BAA0-4268-DC5B-D97B-2B400624368F}"/>
              </a:ext>
            </a:extLst>
          </p:cNvPr>
          <p:cNvSpPr/>
          <p:nvPr/>
        </p:nvSpPr>
        <p:spPr>
          <a:xfrm>
            <a:off x="3452812" y="1943100"/>
            <a:ext cx="5286375" cy="4457699"/>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767171">
                  <a:shade val="30000"/>
                  <a:satMod val="115000"/>
                </a:srgbClr>
              </a:gs>
              <a:gs pos="30000">
                <a:srgbClr val="767171">
                  <a:shade val="67500"/>
                  <a:satMod val="115000"/>
                  <a:alpha val="30000"/>
                </a:srgbClr>
              </a:gs>
              <a:gs pos="75000">
                <a:schemeClr val="bg1">
                  <a:lumMod val="75000"/>
                  <a:alpha val="10000"/>
                </a:schemeClr>
              </a:gs>
            </a:gsLst>
            <a:path path="circle">
              <a:fillToRect t="100000" r="100000"/>
            </a:path>
            <a:tileRect l="-100000" b="-100000"/>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7768067-52EA-3B50-AAD6-642030440DBC}"/>
              </a:ext>
            </a:extLst>
          </p:cNvPr>
          <p:cNvSpPr txBox="1"/>
          <p:nvPr/>
        </p:nvSpPr>
        <p:spPr>
          <a:xfrm>
            <a:off x="9474360" y="1772101"/>
            <a:ext cx="2012795" cy="1200329"/>
          </a:xfrm>
          <a:prstGeom prst="rect">
            <a:avLst/>
          </a:prstGeom>
          <a:noFill/>
        </p:spPr>
        <p:txBody>
          <a:bodyPr wrap="square" rtlCol="0">
            <a:spAutoFit/>
          </a:bodyPr>
          <a:lstStyle/>
          <a:p>
            <a:r>
              <a:rPr lang="en-US" sz="2400" dirty="0">
                <a:solidFill>
                  <a:schemeClr val="bg1"/>
                </a:solidFill>
              </a:rPr>
              <a:t>Transparent</a:t>
            </a:r>
          </a:p>
          <a:p>
            <a:r>
              <a:rPr lang="en-US" sz="2400" dirty="0">
                <a:solidFill>
                  <a:schemeClr val="bg1"/>
                </a:solidFill>
              </a:rPr>
              <a:t>User interface </a:t>
            </a:r>
          </a:p>
          <a:p>
            <a:r>
              <a:rPr lang="en-US" sz="2400" dirty="0">
                <a:solidFill>
                  <a:schemeClr val="bg1"/>
                </a:solidFill>
              </a:rPr>
              <a:t>(e.g., </a:t>
            </a:r>
            <a:r>
              <a:rPr lang="en-US" sz="2400" dirty="0" err="1">
                <a:solidFill>
                  <a:schemeClr val="bg1"/>
                </a:solidFill>
              </a:rPr>
              <a:t>chatGPT</a:t>
            </a:r>
            <a:r>
              <a:rPr lang="en-US" sz="2400" dirty="0">
                <a:solidFill>
                  <a:schemeClr val="bg1"/>
                </a:solidFill>
              </a:rPr>
              <a:t>)</a:t>
            </a:r>
          </a:p>
        </p:txBody>
      </p:sp>
      <p:cxnSp>
        <p:nvCxnSpPr>
          <p:cNvPr id="15" name="Straight Arrow Connector 14">
            <a:extLst>
              <a:ext uri="{FF2B5EF4-FFF2-40B4-BE49-F238E27FC236}">
                <a16:creationId xmlns:a16="http://schemas.microsoft.com/office/drawing/2014/main" id="{510EB586-C68A-9D4F-2D20-E9B3B0EA3E3A}"/>
              </a:ext>
            </a:extLst>
          </p:cNvPr>
          <p:cNvCxnSpPr>
            <a:cxnSpLocks/>
            <a:endCxn id="14" idx="1"/>
          </p:cNvCxnSpPr>
          <p:nvPr/>
        </p:nvCxnSpPr>
        <p:spPr>
          <a:xfrm>
            <a:off x="7860242" y="2372266"/>
            <a:ext cx="161411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C57C67-DFF3-0C32-8327-38F027C081B3}"/>
              </a:ext>
            </a:extLst>
          </p:cNvPr>
          <p:cNvSpPr txBox="1"/>
          <p:nvPr/>
        </p:nvSpPr>
        <p:spPr>
          <a:xfrm>
            <a:off x="9465439" y="5195323"/>
            <a:ext cx="2012795" cy="1569660"/>
          </a:xfrm>
          <a:prstGeom prst="rect">
            <a:avLst/>
          </a:prstGeom>
          <a:noFill/>
        </p:spPr>
        <p:txBody>
          <a:bodyPr wrap="square" rtlCol="0">
            <a:spAutoFit/>
          </a:bodyPr>
          <a:lstStyle/>
          <a:p>
            <a:r>
              <a:rPr lang="en-US" sz="2400" dirty="0">
                <a:solidFill>
                  <a:schemeClr val="bg1"/>
                </a:solidFill>
              </a:rPr>
              <a:t>Multilayer </a:t>
            </a:r>
          </a:p>
          <a:p>
            <a:r>
              <a:rPr lang="en-US" sz="2400" dirty="0">
                <a:solidFill>
                  <a:schemeClr val="bg1"/>
                </a:solidFill>
              </a:rPr>
              <a:t>Engagement</a:t>
            </a:r>
          </a:p>
          <a:p>
            <a:r>
              <a:rPr lang="en-US" sz="2400" dirty="0">
                <a:solidFill>
                  <a:schemeClr val="bg1"/>
                </a:solidFill>
              </a:rPr>
              <a:t>(e.g., Quarto + GitHub)</a:t>
            </a:r>
          </a:p>
        </p:txBody>
      </p:sp>
      <p:cxnSp>
        <p:nvCxnSpPr>
          <p:cNvPr id="18" name="Connector: Elbow 17">
            <a:extLst>
              <a:ext uri="{FF2B5EF4-FFF2-40B4-BE49-F238E27FC236}">
                <a16:creationId xmlns:a16="http://schemas.microsoft.com/office/drawing/2014/main" id="{B38DCEDC-D2AB-699E-E175-05E5E070829B}"/>
              </a:ext>
            </a:extLst>
          </p:cNvPr>
          <p:cNvCxnSpPr>
            <a:cxnSpLocks/>
            <a:endCxn id="16" idx="1"/>
          </p:cNvCxnSpPr>
          <p:nvPr/>
        </p:nvCxnSpPr>
        <p:spPr>
          <a:xfrm>
            <a:off x="6096000" y="4595160"/>
            <a:ext cx="3369439" cy="1384993"/>
          </a:xfrm>
          <a:prstGeom prst="bentConnector3">
            <a:avLst>
              <a:gd name="adj1" fmla="val -399"/>
            </a:avLst>
          </a:prstGeom>
          <a:ln w="19050">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0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6" name="TextBox 5">
            <a:extLst>
              <a:ext uri="{FF2B5EF4-FFF2-40B4-BE49-F238E27FC236}">
                <a16:creationId xmlns:a16="http://schemas.microsoft.com/office/drawing/2014/main" id="{6EAC3BD6-EF3E-7147-963C-B526955FBED0}"/>
              </a:ext>
            </a:extLst>
          </p:cNvPr>
          <p:cNvSpPr txBox="1"/>
          <p:nvPr/>
        </p:nvSpPr>
        <p:spPr>
          <a:xfrm>
            <a:off x="2404534" y="309063"/>
            <a:ext cx="8335487" cy="1446550"/>
          </a:xfrm>
          <a:prstGeom prst="rect">
            <a:avLst/>
          </a:prstGeom>
          <a:noFill/>
        </p:spPr>
        <p:txBody>
          <a:bodyPr wrap="none" rtlCol="0">
            <a:spAutoFit/>
          </a:bodyPr>
          <a:lstStyle/>
          <a:p>
            <a:r>
              <a:rPr lang="en-US" sz="4400" b="1" dirty="0">
                <a:solidFill>
                  <a:schemeClr val="bg1">
                    <a:lumMod val="95000"/>
                  </a:schemeClr>
                </a:solidFill>
              </a:rPr>
              <a:t>The Glass Onion: Open &amp; Inclusive </a:t>
            </a:r>
          </a:p>
          <a:p>
            <a:r>
              <a:rPr lang="en-US" sz="4400" b="1" dirty="0">
                <a:solidFill>
                  <a:schemeClr val="bg1">
                    <a:lumMod val="95000"/>
                  </a:schemeClr>
                </a:solidFill>
              </a:rPr>
              <a:t>Workflows</a:t>
            </a:r>
          </a:p>
        </p:txBody>
      </p:sp>
      <p:sp>
        <p:nvSpPr>
          <p:cNvPr id="3" name="Freeform: Shape 2">
            <a:extLst>
              <a:ext uri="{FF2B5EF4-FFF2-40B4-BE49-F238E27FC236}">
                <a16:creationId xmlns:a16="http://schemas.microsoft.com/office/drawing/2014/main" id="{9A1D6EC0-B3BC-2037-8468-8203FA4D4ADD}"/>
              </a:ext>
            </a:extLst>
          </p:cNvPr>
          <p:cNvSpPr/>
          <p:nvPr/>
        </p:nvSpPr>
        <p:spPr>
          <a:xfrm>
            <a:off x="3586162" y="1825110"/>
            <a:ext cx="5286375" cy="4457699"/>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767171">
                  <a:shade val="30000"/>
                  <a:satMod val="115000"/>
                </a:srgbClr>
              </a:gs>
              <a:gs pos="30000">
                <a:srgbClr val="767171">
                  <a:shade val="67500"/>
                  <a:satMod val="115000"/>
                  <a:alpha val="30000"/>
                </a:srgbClr>
              </a:gs>
              <a:gs pos="75000">
                <a:schemeClr val="bg1">
                  <a:lumMod val="75000"/>
                  <a:alpha val="10000"/>
                </a:schemeClr>
              </a:gs>
            </a:gsLst>
            <a:path path="circle">
              <a:fillToRect t="100000" r="100000"/>
            </a:path>
            <a:tileRect l="-100000" b="-100000"/>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69036722-C97B-B514-C098-1E6522FF7CBB}"/>
              </a:ext>
            </a:extLst>
          </p:cNvPr>
          <p:cNvSpPr/>
          <p:nvPr/>
        </p:nvSpPr>
        <p:spPr>
          <a:xfrm>
            <a:off x="4201590" y="2312701"/>
            <a:ext cx="4217387" cy="341094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46E277AB-721C-1A97-9823-2AE024D51670}"/>
              </a:ext>
            </a:extLst>
          </p:cNvPr>
          <p:cNvSpPr/>
          <p:nvPr/>
        </p:nvSpPr>
        <p:spPr>
          <a:xfrm>
            <a:off x="4927842" y="2854440"/>
            <a:ext cx="2783309" cy="2247948"/>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D7740C9A-E621-5D9E-8409-12C2700E0365}"/>
              </a:ext>
            </a:extLst>
          </p:cNvPr>
          <p:cNvSpPr/>
          <p:nvPr/>
        </p:nvSpPr>
        <p:spPr>
          <a:xfrm>
            <a:off x="5431850" y="3218624"/>
            <a:ext cx="1864686" cy="146612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830B4EF-3780-9311-61B1-1D44293C424E}"/>
              </a:ext>
            </a:extLst>
          </p:cNvPr>
          <p:cNvSpPr/>
          <p:nvPr/>
        </p:nvSpPr>
        <p:spPr>
          <a:xfrm>
            <a:off x="5864237" y="3469429"/>
            <a:ext cx="1058018" cy="927700"/>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6200000" scaled="1"/>
            <a:tileRect/>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29E4B41-D6B3-9E40-FEA3-9CDAF4C6F955}"/>
              </a:ext>
            </a:extLst>
          </p:cNvPr>
          <p:cNvSpPr txBox="1"/>
          <p:nvPr/>
        </p:nvSpPr>
        <p:spPr>
          <a:xfrm>
            <a:off x="9617839" y="5347723"/>
            <a:ext cx="2492456" cy="461665"/>
          </a:xfrm>
          <a:prstGeom prst="rect">
            <a:avLst/>
          </a:prstGeom>
          <a:noFill/>
        </p:spPr>
        <p:txBody>
          <a:bodyPr wrap="square" rtlCol="0">
            <a:spAutoFit/>
          </a:bodyPr>
          <a:lstStyle/>
          <a:p>
            <a:r>
              <a:rPr lang="en-US" sz="2400" dirty="0">
                <a:solidFill>
                  <a:schemeClr val="bg1"/>
                </a:solidFill>
              </a:rPr>
              <a:t>Knowledge base</a:t>
            </a:r>
          </a:p>
        </p:txBody>
      </p:sp>
      <p:cxnSp>
        <p:nvCxnSpPr>
          <p:cNvPr id="15" name="Connector: Elbow 14">
            <a:extLst>
              <a:ext uri="{FF2B5EF4-FFF2-40B4-BE49-F238E27FC236}">
                <a16:creationId xmlns:a16="http://schemas.microsoft.com/office/drawing/2014/main" id="{64E631AF-D060-C575-B0E5-06BC3E44C0EB}"/>
              </a:ext>
            </a:extLst>
          </p:cNvPr>
          <p:cNvCxnSpPr>
            <a:cxnSpLocks/>
            <a:endCxn id="14" idx="1"/>
          </p:cNvCxnSpPr>
          <p:nvPr/>
        </p:nvCxnSpPr>
        <p:spPr>
          <a:xfrm>
            <a:off x="6470567" y="3980040"/>
            <a:ext cx="3147272" cy="1598516"/>
          </a:xfrm>
          <a:prstGeom prst="bentConnector3">
            <a:avLst>
              <a:gd name="adj1" fmla="val -14333"/>
            </a:avLst>
          </a:prstGeom>
          <a:ln w="19050">
            <a:solidFill>
              <a:srgbClr val="FF0066"/>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1D142D-D4FD-BF1C-0D4B-13C20F6B70CB}"/>
              </a:ext>
            </a:extLst>
          </p:cNvPr>
          <p:cNvSpPr txBox="1"/>
          <p:nvPr/>
        </p:nvSpPr>
        <p:spPr>
          <a:xfrm>
            <a:off x="9608313" y="4663882"/>
            <a:ext cx="2492457" cy="461665"/>
          </a:xfrm>
          <a:prstGeom prst="rect">
            <a:avLst/>
          </a:prstGeom>
          <a:noFill/>
        </p:spPr>
        <p:txBody>
          <a:bodyPr wrap="square" rtlCol="0">
            <a:spAutoFit/>
          </a:bodyPr>
          <a:lstStyle/>
          <a:p>
            <a:r>
              <a:rPr lang="en-US" sz="2400" dirty="0">
                <a:solidFill>
                  <a:schemeClr val="bg1"/>
                </a:solidFill>
              </a:rPr>
              <a:t>Analytical engine</a:t>
            </a:r>
          </a:p>
        </p:txBody>
      </p:sp>
      <p:sp>
        <p:nvSpPr>
          <p:cNvPr id="20" name="TextBox 19">
            <a:extLst>
              <a:ext uri="{FF2B5EF4-FFF2-40B4-BE49-F238E27FC236}">
                <a16:creationId xmlns:a16="http://schemas.microsoft.com/office/drawing/2014/main" id="{31138A6B-2434-F6A0-0AEE-DB8EA9A56F03}"/>
              </a:ext>
            </a:extLst>
          </p:cNvPr>
          <p:cNvSpPr txBox="1"/>
          <p:nvPr/>
        </p:nvSpPr>
        <p:spPr>
          <a:xfrm>
            <a:off x="9598789" y="3980040"/>
            <a:ext cx="2190440" cy="461665"/>
          </a:xfrm>
          <a:prstGeom prst="rect">
            <a:avLst/>
          </a:prstGeom>
          <a:noFill/>
        </p:spPr>
        <p:txBody>
          <a:bodyPr wrap="square" rtlCol="0">
            <a:spAutoFit/>
          </a:bodyPr>
          <a:lstStyle/>
          <a:p>
            <a:r>
              <a:rPr lang="en-US" sz="2400" dirty="0">
                <a:solidFill>
                  <a:schemeClr val="bg1"/>
                </a:solidFill>
              </a:rPr>
              <a:t>Production hub</a:t>
            </a:r>
          </a:p>
        </p:txBody>
      </p:sp>
      <p:sp>
        <p:nvSpPr>
          <p:cNvPr id="21" name="TextBox 20">
            <a:extLst>
              <a:ext uri="{FF2B5EF4-FFF2-40B4-BE49-F238E27FC236}">
                <a16:creationId xmlns:a16="http://schemas.microsoft.com/office/drawing/2014/main" id="{703D6EEE-8F00-AB03-46B2-B5BE3C438058}"/>
              </a:ext>
            </a:extLst>
          </p:cNvPr>
          <p:cNvSpPr txBox="1"/>
          <p:nvPr/>
        </p:nvSpPr>
        <p:spPr>
          <a:xfrm>
            <a:off x="9608313" y="3296019"/>
            <a:ext cx="2944277" cy="461665"/>
          </a:xfrm>
          <a:prstGeom prst="rect">
            <a:avLst/>
          </a:prstGeom>
          <a:noFill/>
        </p:spPr>
        <p:txBody>
          <a:bodyPr wrap="square" rtlCol="0">
            <a:spAutoFit/>
          </a:bodyPr>
          <a:lstStyle/>
          <a:p>
            <a:r>
              <a:rPr lang="en-US" sz="2400" dirty="0">
                <a:solidFill>
                  <a:schemeClr val="bg1"/>
                </a:solidFill>
              </a:rPr>
              <a:t>Product store</a:t>
            </a:r>
          </a:p>
        </p:txBody>
      </p:sp>
      <p:sp>
        <p:nvSpPr>
          <p:cNvPr id="22" name="TextBox 21">
            <a:extLst>
              <a:ext uri="{FF2B5EF4-FFF2-40B4-BE49-F238E27FC236}">
                <a16:creationId xmlns:a16="http://schemas.microsoft.com/office/drawing/2014/main" id="{A8AEEDFA-43CB-09FF-E870-C87EC8750372}"/>
              </a:ext>
            </a:extLst>
          </p:cNvPr>
          <p:cNvSpPr txBox="1"/>
          <p:nvPr/>
        </p:nvSpPr>
        <p:spPr>
          <a:xfrm>
            <a:off x="9589264" y="2623607"/>
            <a:ext cx="2511506" cy="461665"/>
          </a:xfrm>
          <a:prstGeom prst="rect">
            <a:avLst/>
          </a:prstGeom>
          <a:noFill/>
        </p:spPr>
        <p:txBody>
          <a:bodyPr wrap="square" rtlCol="0">
            <a:spAutoFit/>
          </a:bodyPr>
          <a:lstStyle/>
          <a:p>
            <a:r>
              <a:rPr lang="en-US" sz="2400" dirty="0">
                <a:solidFill>
                  <a:schemeClr val="bg1"/>
                </a:solidFill>
              </a:rPr>
              <a:t>User engagement</a:t>
            </a:r>
          </a:p>
        </p:txBody>
      </p:sp>
      <p:cxnSp>
        <p:nvCxnSpPr>
          <p:cNvPr id="25" name="Connector: Elbow 24">
            <a:extLst>
              <a:ext uri="{FF2B5EF4-FFF2-40B4-BE49-F238E27FC236}">
                <a16:creationId xmlns:a16="http://schemas.microsoft.com/office/drawing/2014/main" id="{2CC6A660-E2A4-BEE8-B84B-431AC4493BEC}"/>
              </a:ext>
            </a:extLst>
          </p:cNvPr>
          <p:cNvCxnSpPr>
            <a:cxnSpLocks/>
            <a:endCxn id="19" idx="1"/>
          </p:cNvCxnSpPr>
          <p:nvPr/>
        </p:nvCxnSpPr>
        <p:spPr>
          <a:xfrm>
            <a:off x="6470567" y="4528457"/>
            <a:ext cx="3137746" cy="366258"/>
          </a:xfrm>
          <a:prstGeom prst="bentConnector3">
            <a:avLst>
              <a:gd name="adj1" fmla="val -305"/>
            </a:avLst>
          </a:prstGeom>
          <a:ln w="19050">
            <a:solidFill>
              <a:srgbClr val="00B05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F3427EC-101D-9644-D89C-F62DF3AA8D07}"/>
              </a:ext>
            </a:extLst>
          </p:cNvPr>
          <p:cNvCxnSpPr>
            <a:cxnSpLocks/>
            <a:endCxn id="20" idx="1"/>
          </p:cNvCxnSpPr>
          <p:nvPr/>
        </p:nvCxnSpPr>
        <p:spPr>
          <a:xfrm>
            <a:off x="7391400" y="4210873"/>
            <a:ext cx="2207389" cy="0"/>
          </a:xfrm>
          <a:prstGeom prst="straightConnector1">
            <a:avLst/>
          </a:prstGeom>
          <a:ln w="19050">
            <a:solidFill>
              <a:srgbClr val="0070C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6342C9C-FFCD-CDED-74B7-2DA0CAAD5C51}"/>
              </a:ext>
            </a:extLst>
          </p:cNvPr>
          <p:cNvCxnSpPr>
            <a:cxnSpLocks/>
            <a:endCxn id="21" idx="1"/>
          </p:cNvCxnSpPr>
          <p:nvPr/>
        </p:nvCxnSpPr>
        <p:spPr>
          <a:xfrm>
            <a:off x="6470567" y="3085272"/>
            <a:ext cx="3137746" cy="441580"/>
          </a:xfrm>
          <a:prstGeom prst="bentConnector3">
            <a:avLst>
              <a:gd name="adj1" fmla="val 26756"/>
            </a:avLst>
          </a:prstGeom>
          <a:ln w="19050">
            <a:solidFill>
              <a:schemeClr val="tx2">
                <a:lumMod val="75000"/>
              </a:schemeClr>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BEA59214-C00A-96EB-03A6-E54461298F5A}"/>
              </a:ext>
            </a:extLst>
          </p:cNvPr>
          <p:cNvCxnSpPr>
            <a:cxnSpLocks/>
            <a:endCxn id="22" idx="1"/>
          </p:cNvCxnSpPr>
          <p:nvPr/>
        </p:nvCxnSpPr>
        <p:spPr>
          <a:xfrm>
            <a:off x="6470567" y="1948275"/>
            <a:ext cx="3118697" cy="906165"/>
          </a:xfrm>
          <a:prstGeom prst="bentConnector3">
            <a:avLst>
              <a:gd name="adj1" fmla="val 50000"/>
            </a:avLst>
          </a:prstGeom>
          <a:ln w="19050">
            <a:solidFill>
              <a:schemeClr val="bg1"/>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46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8668-FA10-6EB7-44BE-EBAB244FE912}"/>
              </a:ext>
            </a:extLst>
          </p:cNvPr>
          <p:cNvSpPr>
            <a:spLocks noGrp="1"/>
          </p:cNvSpPr>
          <p:nvPr>
            <p:ph type="title"/>
          </p:nvPr>
        </p:nvSpPr>
        <p:spPr>
          <a:xfrm>
            <a:off x="3086100" y="130347"/>
            <a:ext cx="8267700" cy="1325563"/>
          </a:xfrm>
        </p:spPr>
        <p:txBody>
          <a:bodyPr>
            <a:normAutofit/>
          </a:bodyPr>
          <a:lstStyle/>
          <a:p>
            <a:r>
              <a:rPr lang="en-US" sz="3600" b="1" dirty="0">
                <a:solidFill>
                  <a:schemeClr val="accent2">
                    <a:lumMod val="75000"/>
                  </a:schemeClr>
                </a:solidFill>
                <a:latin typeface="Arial" panose="020B0604020202020204" pitchFamily="34" charset="0"/>
                <a:cs typeface="Arial" panose="020B0604020202020204" pitchFamily="34" charset="0"/>
              </a:rPr>
              <a:t>Open and Inclusive Workflows</a:t>
            </a:r>
          </a:p>
        </p:txBody>
      </p:sp>
      <p:pic>
        <p:nvPicPr>
          <p:cNvPr id="4" name="Graphic 3" descr="Brain in head outline">
            <a:extLst>
              <a:ext uri="{FF2B5EF4-FFF2-40B4-BE49-F238E27FC236}">
                <a16:creationId xmlns:a16="http://schemas.microsoft.com/office/drawing/2014/main" id="{DDBD9DD0-06F7-A9B9-5254-562945B3B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84877" y="183931"/>
            <a:ext cx="1058373" cy="1058373"/>
          </a:xfrm>
          <a:prstGeom prst="rect">
            <a:avLst/>
          </a:prstGeom>
        </p:spPr>
      </p:pic>
      <p:sp>
        <p:nvSpPr>
          <p:cNvPr id="5" name="TextBox 4">
            <a:extLst>
              <a:ext uri="{FF2B5EF4-FFF2-40B4-BE49-F238E27FC236}">
                <a16:creationId xmlns:a16="http://schemas.microsoft.com/office/drawing/2014/main" id="{229E4E20-18A3-6E60-A213-259953C2C938}"/>
              </a:ext>
            </a:extLst>
          </p:cNvPr>
          <p:cNvSpPr txBox="1"/>
          <p:nvPr/>
        </p:nvSpPr>
        <p:spPr>
          <a:xfrm>
            <a:off x="9111343" y="6520543"/>
            <a:ext cx="2135585" cy="369332"/>
          </a:xfrm>
          <a:prstGeom prst="rect">
            <a:avLst/>
          </a:prstGeom>
          <a:noFill/>
        </p:spPr>
        <p:txBody>
          <a:bodyPr wrap="none" rtlCol="0">
            <a:spAutoFit/>
          </a:bodyPr>
          <a:lstStyle/>
          <a:p>
            <a:r>
              <a:rPr lang="en-US" dirty="0"/>
              <a:t>Guerrero et al., 2022</a:t>
            </a:r>
          </a:p>
        </p:txBody>
      </p:sp>
      <p:pic>
        <p:nvPicPr>
          <p:cNvPr id="6" name="Picture 5">
            <a:extLst>
              <a:ext uri="{FF2B5EF4-FFF2-40B4-BE49-F238E27FC236}">
                <a16:creationId xmlns:a16="http://schemas.microsoft.com/office/drawing/2014/main" id="{0ADA58A0-9151-492C-7156-83CE63FC3B74}"/>
              </a:ext>
            </a:extLst>
          </p:cNvPr>
          <p:cNvPicPr>
            <a:picLocks noChangeAspect="1"/>
          </p:cNvPicPr>
          <p:nvPr/>
        </p:nvPicPr>
        <p:blipFill rotWithShape="1">
          <a:blip r:embed="rId6"/>
          <a:srcRect t="12450"/>
          <a:stretch/>
        </p:blipFill>
        <p:spPr>
          <a:xfrm>
            <a:off x="1295162" y="1455910"/>
            <a:ext cx="10058638" cy="4822872"/>
          </a:xfrm>
          <a:prstGeom prst="rect">
            <a:avLst/>
          </a:prstGeom>
        </p:spPr>
      </p:pic>
    </p:spTree>
    <p:extLst>
      <p:ext uri="{BB962C8B-B14F-4D97-AF65-F5344CB8AC3E}">
        <p14:creationId xmlns:p14="http://schemas.microsoft.com/office/powerpoint/2010/main" val="2782743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2255</TotalTime>
  <Words>1989</Words>
  <Application>Microsoft Office PowerPoint</Application>
  <PresentationFormat>Widescreen</PresentationFormat>
  <Paragraphs>121</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Open Sans</vt:lpstr>
      <vt:lpstr>Roboto</vt:lpstr>
      <vt:lpstr>Office Theme</vt:lpstr>
      <vt:lpstr>Corvallis, September 7th, 2020, 7:47 pm</vt:lpstr>
      <vt:lpstr>Labor Day Fires</vt:lpstr>
      <vt:lpstr>PowerPoint Presentation</vt:lpstr>
      <vt:lpstr>PowerPoint Presentation</vt:lpstr>
      <vt:lpstr>PowerPoint Presentation</vt:lpstr>
      <vt:lpstr>PowerPoint Presentation</vt:lpstr>
      <vt:lpstr>PowerPoint Presentation</vt:lpstr>
      <vt:lpstr>PowerPoint Presentation</vt:lpstr>
      <vt:lpstr>Open and Inclusive Workflows</vt:lpstr>
      <vt:lpstr>PowerPoint Presentation</vt:lpstr>
      <vt:lpstr>PowerPoint Presentation</vt:lpstr>
      <vt:lpstr>Burning Issues in Watershed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Guerrero, Francisco J</dc:creator>
  <cp:lastModifiedBy>Guerrero, Francisco J</cp:lastModifiedBy>
  <cp:revision>2</cp:revision>
  <dcterms:created xsi:type="dcterms:W3CDTF">2023-06-03T16:10:57Z</dcterms:created>
  <dcterms:modified xsi:type="dcterms:W3CDTF">2023-06-20T17:52:55Z</dcterms:modified>
</cp:coreProperties>
</file>